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Poppi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regular.fntdata"/><Relationship Id="rId25" Type="http://schemas.openxmlformats.org/officeDocument/2006/relationships/slide" Target="slides/slide20.xml"/><Relationship Id="rId28" Type="http://schemas.openxmlformats.org/officeDocument/2006/relationships/font" Target="fonts/Poppins-italic.fntdata"/><Relationship Id="rId27" Type="http://schemas.openxmlformats.org/officeDocument/2006/relationships/font" Target="fonts/Poppin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0" Type="http://schemas.openxmlformats.org/officeDocument/2006/relationships/hyperlink" Target="https://docs.google.com/spreadsheet/pub?key=1alm3-Pgytyk3Pzu9I-IFP47PZFt5AJWS3YeGc0icS4o" TargetMode="External"/><Relationship Id="rId22" Type="http://schemas.openxmlformats.org/officeDocument/2006/relationships/hyperlink" Target="https://docs.google.com/spreadsheets/d/1alm3-Pgytyk3Pzu9I-IFP47PZFt5AJWS3YeGc0icS4o/pub" TargetMode="External"/><Relationship Id="rId21" Type="http://schemas.openxmlformats.org/officeDocument/2006/relationships/hyperlink" Target="https://docs.google.com/spreadsheets/d/1alm3-Pgytyk3Pzu9I-IFP47PZFt5AJWS3YeGc0icS4o/pubhtml" TargetMode="External"/><Relationship Id="rId24" Type="http://schemas.openxmlformats.org/officeDocument/2006/relationships/hyperlink" Target="https://docs.google.com/forms/d/1VEaaWSsPJMBnWiExi_kAy4gd90sVMLa0VorByqDgpNg/edit?usp=sharing" TargetMode="External"/><Relationship Id="rId23" Type="http://schemas.openxmlformats.org/officeDocument/2006/relationships/hyperlink" Target="https://docs.google.com/spreadsheets/d/1alm3-Pgytyk3Pzu9I-IFP47PZFt5AJWS3YeGc0icS4o/view" TargetMode="External"/><Relationship Id="rId1" Type="http://schemas.openxmlformats.org/officeDocument/2006/relationships/notesMaster" Target="../notesMasters/notesMaster1.xml"/><Relationship Id="rId2" Type="http://schemas.openxmlformats.org/officeDocument/2006/relationships/hyperlink" Target="https://sites.google.com/view/videophotoboothalhambra/home" TargetMode="External"/><Relationship Id="rId3" Type="http://schemas.openxmlformats.org/officeDocument/2006/relationships/hyperlink" Target="https://drive.google.com/drive/folders/1l6esjNY9AANfjphgiN3_lQcJ0_xiXjGG?usp=sharing" TargetMode="External"/><Relationship Id="rId4" Type="http://schemas.openxmlformats.org/officeDocument/2006/relationships/hyperlink" Target="https://drive.google.com/drive/folders/1ldz9C6UhijtTjm4NCqsClh9_QCsJyx5O?usp=sharing" TargetMode="External"/><Relationship Id="rId9" Type="http://schemas.openxmlformats.org/officeDocument/2006/relationships/hyperlink" Target="https://drive.google.com/file/d/1mRo083xlweoZ-rvLRZ8pdonSy0VWu0-m/view?usp=sharing" TargetMode="External"/><Relationship Id="rId26" Type="http://schemas.openxmlformats.org/officeDocument/2006/relationships/hyperlink" Target="https://drive.google.com/file/d/1GRpEIVcvOVPf5rFNSRUqdWyOQxzVkXU8/view?usp=drivesdk" TargetMode="External"/><Relationship Id="rId25" Type="http://schemas.openxmlformats.org/officeDocument/2006/relationships/hyperlink" Target="https://docs.google.com/drawings/d/1u9cRdZHZfsJRvMZEhnvR_hUpXww7iuYRFtHKGglyyS0/edit?usp=sharing" TargetMode="External"/><Relationship Id="rId28" Type="http://schemas.openxmlformats.org/officeDocument/2006/relationships/hyperlink" Target="https://docs.google.com/document/d/1qTIMeAHAWACI43q54tzAR2vKEORZ_brVNHJ2lugnPhI/edit?usp=sharing" TargetMode="External"/><Relationship Id="rId27" Type="http://schemas.openxmlformats.org/officeDocument/2006/relationships/hyperlink" Target="https://sites.google.com/view/viralvideoboothoc/home" TargetMode="External"/><Relationship Id="rId5" Type="http://schemas.openxmlformats.org/officeDocument/2006/relationships/hyperlink" Target="https://drive.google.com/drive/folders/1eDWkAYTS-hqa8peHU0ZgoFc_B1L_rn28?usp=sharing" TargetMode="External"/><Relationship Id="rId6" Type="http://schemas.openxmlformats.org/officeDocument/2006/relationships/hyperlink" Target="https://drive.google.com/drive/folders/1-t9uF4lbFAjHMOkFFByLo_NQdHxbE_9w?usp=sharing" TargetMode="External"/><Relationship Id="rId29" Type="http://schemas.openxmlformats.org/officeDocument/2006/relationships/hyperlink" Target="https://docs.google.com/document/d/1qTIMeAHAWACI43q54tzAR2vKEORZ_brVNHJ2lugnPhI/pub" TargetMode="External"/><Relationship Id="rId7" Type="http://schemas.openxmlformats.org/officeDocument/2006/relationships/hyperlink" Target="https://drive.google.com/drive/folders/10Ibh7UOzFiSZm0k9I1YiUK8MJaZSkyWl?usp=sharing" TargetMode="External"/><Relationship Id="rId8" Type="http://schemas.openxmlformats.org/officeDocument/2006/relationships/hyperlink" Target="https://drive.google.com/file/d/1ssRCGyk-k_0rRKES01KZMIwwJt12OTc0/view?usp=sharing" TargetMode="External"/><Relationship Id="rId31" Type="http://schemas.openxmlformats.org/officeDocument/2006/relationships/hyperlink" Target="https://docs.google.com/presentation/d/15Op7W5PfYQ_Af3UZf1-cyBbFvfTvZYGhtoKgzczeGJ8/edit?usp=sharing" TargetMode="External"/><Relationship Id="rId30" Type="http://schemas.openxmlformats.org/officeDocument/2006/relationships/hyperlink" Target="https://docs.google.com/document/d/1qTIMeAHAWACI43q54tzAR2vKEORZ_brVNHJ2lugnPhI/view" TargetMode="External"/><Relationship Id="rId11" Type="http://schemas.openxmlformats.org/officeDocument/2006/relationships/hyperlink" Target="https://drive.google.com/file/d/10K2BrU5lid8kcrDiKRGpr97HUv_amcYv/view?usp=sharing" TargetMode="External"/><Relationship Id="rId33" Type="http://schemas.openxmlformats.org/officeDocument/2006/relationships/hyperlink" Target="https://docs.google.com/presentation/d/15Op7W5PfYQ_Af3UZf1-cyBbFvfTvZYGhtoKgzczeGJ8/view" TargetMode="External"/><Relationship Id="rId10" Type="http://schemas.openxmlformats.org/officeDocument/2006/relationships/hyperlink" Target="https://drive.google.com/file/d/1SjFQsToUojRWHiPPGyCsKRlcm6ymXbol/view?usp=sharing" TargetMode="External"/><Relationship Id="rId32" Type="http://schemas.openxmlformats.org/officeDocument/2006/relationships/hyperlink" Target="https://docs.google.com/presentation/d/15Op7W5PfYQ_Af3UZf1-cyBbFvfTvZYGhtoKgzczeGJ8/pub" TargetMode="External"/><Relationship Id="rId13" Type="http://schemas.openxmlformats.org/officeDocument/2006/relationships/hyperlink" Target="https://drive.google.com/file/d/1uoyU3epTTaqTeDOyVeC3BLj-Ye45wKOu/view?usp=sharing" TargetMode="External"/><Relationship Id="rId35" Type="http://schemas.openxmlformats.org/officeDocument/2006/relationships/hyperlink" Target="https://docs.google.com/document/d/1JXZWGzEvmnUrJIVcC0Q59UNoIRHdeIggrSjXfeuCu1Q/pub" TargetMode="External"/><Relationship Id="rId12" Type="http://schemas.openxmlformats.org/officeDocument/2006/relationships/hyperlink" Target="https://drive.google.com/file/d/1_hNl2CPunku5q9GhzcI-RkGSf2UekPod/view?usp=sharing" TargetMode="External"/><Relationship Id="rId34" Type="http://schemas.openxmlformats.org/officeDocument/2006/relationships/hyperlink" Target="https://docs.google.com/document/d/1JXZWGzEvmnUrJIVcC0Q59UNoIRHdeIggrSjXfeuCu1Q/edit?usp=sharing" TargetMode="External"/><Relationship Id="rId15" Type="http://schemas.openxmlformats.org/officeDocument/2006/relationships/hyperlink" Target="https://drive.google.com/file/d/1eRaJTJTzdc6HFB3SrU3YZmKtiQDMggD-/view?usp=sharing" TargetMode="External"/><Relationship Id="rId37" Type="http://schemas.openxmlformats.org/officeDocument/2006/relationships/hyperlink" Target="https://docs.google.com/presentation/d/1Xjmb392ReOvfsLh6kJz1mEPrpsSjnfBpt4UDI3LL1Bg/edit?usp=sharing" TargetMode="External"/><Relationship Id="rId14" Type="http://schemas.openxmlformats.org/officeDocument/2006/relationships/hyperlink" Target="https://drive.google.com/file/d/1m-1uVEeXcJevreG8TG2OMSnRT8oloX0r/view?usp=sharing" TargetMode="External"/><Relationship Id="rId36" Type="http://schemas.openxmlformats.org/officeDocument/2006/relationships/hyperlink" Target="https://docs.google.com/document/d/1JXZWGzEvmnUrJIVcC0Q59UNoIRHdeIggrSjXfeuCu1Q/view" TargetMode="External"/><Relationship Id="rId17" Type="http://schemas.openxmlformats.org/officeDocument/2006/relationships/hyperlink" Target="https://drive.google.com/file/d/1bbf-lTxrvzcrqzJE-gOqHfRLZHWWPGnH/view?usp=sharing" TargetMode="External"/><Relationship Id="rId39" Type="http://schemas.openxmlformats.org/officeDocument/2006/relationships/hyperlink" Target="https://docs.google.com/presentation/d/1Xjmb392ReOvfsLh6kJz1mEPrpsSjnfBpt4UDI3LL1Bg/view" TargetMode="External"/><Relationship Id="rId16" Type="http://schemas.openxmlformats.org/officeDocument/2006/relationships/hyperlink" Target="https://drive.google.com/file/d/1YbsJV0PWHF4pQ_CZQaVv1uiRB8wSn6VQ/view?usp=sharing" TargetMode="External"/><Relationship Id="rId38" Type="http://schemas.openxmlformats.org/officeDocument/2006/relationships/hyperlink" Target="https://docs.google.com/presentation/d/1Xjmb392ReOvfsLh6kJz1mEPrpsSjnfBpt4UDI3LL1Bg/pub" TargetMode="External"/><Relationship Id="rId19" Type="http://schemas.openxmlformats.org/officeDocument/2006/relationships/hyperlink" Target="https://docs.google.com/spreadsheets/d/1alm3-Pgytyk3Pzu9I-IFP47PZFt5AJWS3YeGc0icS4o/edit?usp=sharing" TargetMode="External"/><Relationship Id="rId18" Type="http://schemas.openxmlformats.org/officeDocument/2006/relationships/hyperlink" Target="https://drive.google.com/file/d/1ILmxFPDy2-vSInMc9QE_O3hNgBpd0iRR/view?usp=sharin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0" Type="http://schemas.openxmlformats.org/officeDocument/2006/relationships/hyperlink" Target="https://docs.google.com/spreadsheet/pub?key=1alm3-Pgytyk3Pzu9I-IFP47PZFt5AJWS3YeGc0icS4o" TargetMode="External"/><Relationship Id="rId22" Type="http://schemas.openxmlformats.org/officeDocument/2006/relationships/hyperlink" Target="https://docs.google.com/spreadsheets/d/1alm3-Pgytyk3Pzu9I-IFP47PZFt5AJWS3YeGc0icS4o/pub" TargetMode="External"/><Relationship Id="rId21" Type="http://schemas.openxmlformats.org/officeDocument/2006/relationships/hyperlink" Target="https://docs.google.com/spreadsheets/d/1alm3-Pgytyk3Pzu9I-IFP47PZFt5AJWS3YeGc0icS4o/pubhtml" TargetMode="External"/><Relationship Id="rId24" Type="http://schemas.openxmlformats.org/officeDocument/2006/relationships/hyperlink" Target="https://docs.google.com/forms/d/1VEaaWSsPJMBnWiExi_kAy4gd90sVMLa0VorByqDgpNg/edit?usp=sharing" TargetMode="External"/><Relationship Id="rId23" Type="http://schemas.openxmlformats.org/officeDocument/2006/relationships/hyperlink" Target="https://docs.google.com/spreadsheets/d/1alm3-Pgytyk3Pzu9I-IFP47PZFt5AJWS3YeGc0icS4o/view" TargetMode="External"/><Relationship Id="rId1" Type="http://schemas.openxmlformats.org/officeDocument/2006/relationships/notesMaster" Target="../notesMasters/notesMaster1.xml"/><Relationship Id="rId2" Type="http://schemas.openxmlformats.org/officeDocument/2006/relationships/hyperlink" Target="https://sites.google.com/view/videophotoboothalhambra/home" TargetMode="External"/><Relationship Id="rId3" Type="http://schemas.openxmlformats.org/officeDocument/2006/relationships/hyperlink" Target="https://drive.google.com/drive/folders/1l6esjNY9AANfjphgiN3_lQcJ0_xiXjGG?usp=sharing" TargetMode="External"/><Relationship Id="rId4" Type="http://schemas.openxmlformats.org/officeDocument/2006/relationships/hyperlink" Target="https://drive.google.com/drive/folders/1ldz9C6UhijtTjm4NCqsClh9_QCsJyx5O?usp=sharing" TargetMode="External"/><Relationship Id="rId9" Type="http://schemas.openxmlformats.org/officeDocument/2006/relationships/hyperlink" Target="https://drive.google.com/file/d/1mRo083xlweoZ-rvLRZ8pdonSy0VWu0-m/view?usp=sharing" TargetMode="External"/><Relationship Id="rId26" Type="http://schemas.openxmlformats.org/officeDocument/2006/relationships/hyperlink" Target="https://drive.google.com/file/d/1GRpEIVcvOVPf5rFNSRUqdWyOQxzVkXU8/view?usp=drivesdk" TargetMode="External"/><Relationship Id="rId25" Type="http://schemas.openxmlformats.org/officeDocument/2006/relationships/hyperlink" Target="https://docs.google.com/drawings/d/1u9cRdZHZfsJRvMZEhnvR_hUpXww7iuYRFtHKGglyyS0/edit?usp=sharing" TargetMode="External"/><Relationship Id="rId28" Type="http://schemas.openxmlformats.org/officeDocument/2006/relationships/hyperlink" Target="https://docs.google.com/document/d/1qTIMeAHAWACI43q54tzAR2vKEORZ_brVNHJ2lugnPhI/edit?usp=sharing" TargetMode="External"/><Relationship Id="rId27" Type="http://schemas.openxmlformats.org/officeDocument/2006/relationships/hyperlink" Target="https://sites.google.com/view/viralvideoboothoc/home" TargetMode="External"/><Relationship Id="rId5" Type="http://schemas.openxmlformats.org/officeDocument/2006/relationships/hyperlink" Target="https://drive.google.com/drive/folders/1eDWkAYTS-hqa8peHU0ZgoFc_B1L_rn28?usp=sharing" TargetMode="External"/><Relationship Id="rId6" Type="http://schemas.openxmlformats.org/officeDocument/2006/relationships/hyperlink" Target="https://drive.google.com/drive/folders/1-t9uF4lbFAjHMOkFFByLo_NQdHxbE_9w?usp=sharing" TargetMode="External"/><Relationship Id="rId29" Type="http://schemas.openxmlformats.org/officeDocument/2006/relationships/hyperlink" Target="https://docs.google.com/document/d/1qTIMeAHAWACI43q54tzAR2vKEORZ_brVNHJ2lugnPhI/pub" TargetMode="External"/><Relationship Id="rId7" Type="http://schemas.openxmlformats.org/officeDocument/2006/relationships/hyperlink" Target="https://drive.google.com/drive/folders/10Ibh7UOzFiSZm0k9I1YiUK8MJaZSkyWl?usp=sharing" TargetMode="External"/><Relationship Id="rId8" Type="http://schemas.openxmlformats.org/officeDocument/2006/relationships/hyperlink" Target="https://drive.google.com/file/d/1ssRCGyk-k_0rRKES01KZMIwwJt12OTc0/view?usp=sharing" TargetMode="External"/><Relationship Id="rId31" Type="http://schemas.openxmlformats.org/officeDocument/2006/relationships/hyperlink" Target="https://docs.google.com/presentation/d/15Op7W5PfYQ_Af3UZf1-cyBbFvfTvZYGhtoKgzczeGJ8/edit?usp=sharing" TargetMode="External"/><Relationship Id="rId30" Type="http://schemas.openxmlformats.org/officeDocument/2006/relationships/hyperlink" Target="https://docs.google.com/document/d/1qTIMeAHAWACI43q54tzAR2vKEORZ_brVNHJ2lugnPhI/view" TargetMode="External"/><Relationship Id="rId11" Type="http://schemas.openxmlformats.org/officeDocument/2006/relationships/hyperlink" Target="https://drive.google.com/file/d/10K2BrU5lid8kcrDiKRGpr97HUv_amcYv/view?usp=sharing" TargetMode="External"/><Relationship Id="rId33" Type="http://schemas.openxmlformats.org/officeDocument/2006/relationships/hyperlink" Target="https://docs.google.com/presentation/d/15Op7W5PfYQ_Af3UZf1-cyBbFvfTvZYGhtoKgzczeGJ8/view" TargetMode="External"/><Relationship Id="rId10" Type="http://schemas.openxmlformats.org/officeDocument/2006/relationships/hyperlink" Target="https://drive.google.com/file/d/1SjFQsToUojRWHiPPGyCsKRlcm6ymXbol/view?usp=sharing" TargetMode="External"/><Relationship Id="rId32" Type="http://schemas.openxmlformats.org/officeDocument/2006/relationships/hyperlink" Target="https://docs.google.com/presentation/d/15Op7W5PfYQ_Af3UZf1-cyBbFvfTvZYGhtoKgzczeGJ8/pub" TargetMode="External"/><Relationship Id="rId13" Type="http://schemas.openxmlformats.org/officeDocument/2006/relationships/hyperlink" Target="https://drive.google.com/file/d/1uoyU3epTTaqTeDOyVeC3BLj-Ye45wKOu/view?usp=sharing" TargetMode="External"/><Relationship Id="rId35" Type="http://schemas.openxmlformats.org/officeDocument/2006/relationships/hyperlink" Target="https://docs.google.com/document/d/1JXZWGzEvmnUrJIVcC0Q59UNoIRHdeIggrSjXfeuCu1Q/pub" TargetMode="External"/><Relationship Id="rId12" Type="http://schemas.openxmlformats.org/officeDocument/2006/relationships/hyperlink" Target="https://drive.google.com/file/d/1_hNl2CPunku5q9GhzcI-RkGSf2UekPod/view?usp=sharing" TargetMode="External"/><Relationship Id="rId34" Type="http://schemas.openxmlformats.org/officeDocument/2006/relationships/hyperlink" Target="https://docs.google.com/document/d/1JXZWGzEvmnUrJIVcC0Q59UNoIRHdeIggrSjXfeuCu1Q/edit?usp=sharing" TargetMode="External"/><Relationship Id="rId15" Type="http://schemas.openxmlformats.org/officeDocument/2006/relationships/hyperlink" Target="https://drive.google.com/file/d/1eRaJTJTzdc6HFB3SrU3YZmKtiQDMggD-/view?usp=sharing" TargetMode="External"/><Relationship Id="rId37" Type="http://schemas.openxmlformats.org/officeDocument/2006/relationships/hyperlink" Target="https://docs.google.com/presentation/d/1Xjmb392ReOvfsLh6kJz1mEPrpsSjnfBpt4UDI3LL1Bg/edit?usp=sharing" TargetMode="External"/><Relationship Id="rId14" Type="http://schemas.openxmlformats.org/officeDocument/2006/relationships/hyperlink" Target="https://drive.google.com/file/d/1m-1uVEeXcJevreG8TG2OMSnRT8oloX0r/view?usp=sharing" TargetMode="External"/><Relationship Id="rId36" Type="http://schemas.openxmlformats.org/officeDocument/2006/relationships/hyperlink" Target="https://docs.google.com/document/d/1JXZWGzEvmnUrJIVcC0Q59UNoIRHdeIggrSjXfeuCu1Q/view" TargetMode="External"/><Relationship Id="rId17" Type="http://schemas.openxmlformats.org/officeDocument/2006/relationships/hyperlink" Target="https://drive.google.com/file/d/1bbf-lTxrvzcrqzJE-gOqHfRLZHWWPGnH/view?usp=sharing" TargetMode="External"/><Relationship Id="rId39" Type="http://schemas.openxmlformats.org/officeDocument/2006/relationships/hyperlink" Target="https://docs.google.com/presentation/d/1Xjmb392ReOvfsLh6kJz1mEPrpsSjnfBpt4UDI3LL1Bg/view" TargetMode="External"/><Relationship Id="rId16" Type="http://schemas.openxmlformats.org/officeDocument/2006/relationships/hyperlink" Target="https://drive.google.com/file/d/1YbsJV0PWHF4pQ_CZQaVv1uiRB8wSn6VQ/view?usp=sharing" TargetMode="External"/><Relationship Id="rId38" Type="http://schemas.openxmlformats.org/officeDocument/2006/relationships/hyperlink" Target="https://docs.google.com/presentation/d/1Xjmb392ReOvfsLh6kJz1mEPrpsSjnfBpt4UDI3LL1Bg/pub" TargetMode="External"/><Relationship Id="rId19" Type="http://schemas.openxmlformats.org/officeDocument/2006/relationships/hyperlink" Target="https://docs.google.com/spreadsheets/d/1alm3-Pgytyk3Pzu9I-IFP47PZFt5AJWS3YeGc0icS4o/edit?usp=sharing" TargetMode="External"/><Relationship Id="rId18" Type="http://schemas.openxmlformats.org/officeDocument/2006/relationships/hyperlink" Target="https://drive.google.com/file/d/1ILmxFPDy2-vSInMc9QE_O3hNgBpd0iRR/view?usp=sharing"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SLIDES_API6172151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SLIDES_API6172151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https://sites.google.com/view/videophotoboothalhambra/home</a:t>
            </a:r>
            <a:endParaRPr sz="1000"/>
          </a:p>
          <a:p>
            <a:pPr indent="0" lvl="0" marL="0" rtl="0" algn="l">
              <a:spcBef>
                <a:spcPts val="0"/>
              </a:spcBef>
              <a:spcAft>
                <a:spcPts val="0"/>
              </a:spcAft>
              <a:buNone/>
            </a:pPr>
            <a:r>
              <a:rPr lang="en" sz="1000" u="sng">
                <a:solidFill>
                  <a:schemeClr val="hlink"/>
                </a:solidFill>
                <a:hlinkClick r:id="rId3"/>
              </a:rPr>
              <a:t>https://drive.google.com/drive/folders/1l6esjNY9AANfjphgiN3_lQcJ0_xiXjGG?usp=sharing</a:t>
            </a:r>
            <a:endParaRPr sz="1000"/>
          </a:p>
          <a:p>
            <a:pPr indent="0" lvl="0" marL="0" rtl="0" algn="l">
              <a:spcBef>
                <a:spcPts val="0"/>
              </a:spcBef>
              <a:spcAft>
                <a:spcPts val="0"/>
              </a:spcAft>
              <a:buNone/>
            </a:pPr>
            <a:r>
              <a:rPr lang="en" sz="1000" u="sng">
                <a:solidFill>
                  <a:schemeClr val="hlink"/>
                </a:solidFill>
                <a:hlinkClick r:id="rId4"/>
              </a:rPr>
              <a:t>https://drive.google.com/drive/folders/1ldz9C6UhijtTjm4NCqsClh9_QCsJyx5O?usp=sharing</a:t>
            </a:r>
            <a:endParaRPr sz="1000"/>
          </a:p>
          <a:p>
            <a:pPr indent="0" lvl="0" marL="0" rtl="0" algn="l">
              <a:spcBef>
                <a:spcPts val="0"/>
              </a:spcBef>
              <a:spcAft>
                <a:spcPts val="0"/>
              </a:spcAft>
              <a:buNone/>
            </a:pPr>
            <a:r>
              <a:rPr lang="en" sz="1000" u="sng">
                <a:solidFill>
                  <a:schemeClr val="hlink"/>
                </a:solidFill>
                <a:hlinkClick r:id="rId5"/>
              </a:rPr>
              <a:t>https://drive.google.com/drive/folders/1eDWkAYTS-hqa8peHU0ZgoFc_B1L_rn28?usp=sharing</a:t>
            </a:r>
            <a:endParaRPr sz="1000"/>
          </a:p>
          <a:p>
            <a:pPr indent="0" lvl="0" marL="0" rtl="0" algn="l">
              <a:spcBef>
                <a:spcPts val="0"/>
              </a:spcBef>
              <a:spcAft>
                <a:spcPts val="0"/>
              </a:spcAft>
              <a:buNone/>
            </a:pPr>
            <a:r>
              <a:rPr lang="en" sz="1000" u="sng">
                <a:solidFill>
                  <a:schemeClr val="hlink"/>
                </a:solidFill>
                <a:hlinkClick r:id="rId6"/>
              </a:rPr>
              <a:t>https://drive.google.com/drive/folders/1-t9uF4lbFAjHMOkFFByLo_NQdHxbE_9w?usp=sharing</a:t>
            </a:r>
            <a:endParaRPr sz="1000"/>
          </a:p>
          <a:p>
            <a:pPr indent="0" lvl="0" marL="0" rtl="0" algn="l">
              <a:spcBef>
                <a:spcPts val="0"/>
              </a:spcBef>
              <a:spcAft>
                <a:spcPts val="0"/>
              </a:spcAft>
              <a:buNone/>
            </a:pPr>
            <a:r>
              <a:rPr lang="en" sz="1000" u="sng">
                <a:solidFill>
                  <a:schemeClr val="hlink"/>
                </a:solidFill>
                <a:hlinkClick r:id="rId7"/>
              </a:rPr>
              <a:t>https://drive.google.com/drive/folders/10Ibh7UOzFiSZm0k9I1YiUK8MJaZSkyWl?usp=sharing</a:t>
            </a:r>
            <a:endParaRPr sz="1000"/>
          </a:p>
          <a:p>
            <a:pPr indent="0" lvl="0" marL="0" rtl="0" algn="l">
              <a:spcBef>
                <a:spcPts val="0"/>
              </a:spcBef>
              <a:spcAft>
                <a:spcPts val="0"/>
              </a:spcAft>
              <a:buNone/>
            </a:pPr>
            <a:r>
              <a:rPr lang="en" sz="1000" u="sng">
                <a:solidFill>
                  <a:schemeClr val="hlink"/>
                </a:solidFill>
                <a:hlinkClick r:id="rId8"/>
              </a:rPr>
              <a:t>https://drive.google.com/file/d/1ssRCGyk-k_0rRKES01KZMIwwJt12OTc0/view?usp=sharing</a:t>
            </a:r>
            <a:endParaRPr sz="1000"/>
          </a:p>
          <a:p>
            <a:pPr indent="0" lvl="0" marL="0" rtl="0" algn="l">
              <a:spcBef>
                <a:spcPts val="0"/>
              </a:spcBef>
              <a:spcAft>
                <a:spcPts val="0"/>
              </a:spcAft>
              <a:buNone/>
            </a:pPr>
            <a:r>
              <a:rPr lang="en" sz="1000" u="sng">
                <a:solidFill>
                  <a:schemeClr val="hlink"/>
                </a:solidFill>
                <a:hlinkClick r:id="rId9"/>
              </a:rPr>
              <a:t>https://drive.google.com/file/d/1mRo083xlweoZ-rvLRZ8pdonSy0VWu0-m/view?usp=sharing</a:t>
            </a:r>
            <a:endParaRPr sz="1000"/>
          </a:p>
          <a:p>
            <a:pPr indent="0" lvl="0" marL="0" rtl="0" algn="l">
              <a:spcBef>
                <a:spcPts val="0"/>
              </a:spcBef>
              <a:spcAft>
                <a:spcPts val="0"/>
              </a:spcAft>
              <a:buNone/>
            </a:pPr>
            <a:r>
              <a:rPr lang="en" sz="1000" u="sng">
                <a:solidFill>
                  <a:schemeClr val="hlink"/>
                </a:solidFill>
                <a:hlinkClick r:id="rId10"/>
              </a:rPr>
              <a:t>https://drive.google.com/file/d/1SjFQsToUojRWHiPPGyCsKRlcm6ymXbol/view?usp=sharing</a:t>
            </a:r>
            <a:endParaRPr sz="1000"/>
          </a:p>
          <a:p>
            <a:pPr indent="0" lvl="0" marL="0" rtl="0" algn="l">
              <a:spcBef>
                <a:spcPts val="0"/>
              </a:spcBef>
              <a:spcAft>
                <a:spcPts val="0"/>
              </a:spcAft>
              <a:buNone/>
            </a:pPr>
            <a:r>
              <a:rPr lang="en" sz="1000" u="sng">
                <a:solidFill>
                  <a:schemeClr val="hlink"/>
                </a:solidFill>
                <a:hlinkClick r:id="rId11"/>
              </a:rPr>
              <a:t>https://drive.google.com/file/d/10K2BrU5lid8kcrDiKRGpr97HUv_amcYv/view?usp=sharing</a:t>
            </a:r>
            <a:endParaRPr sz="1000"/>
          </a:p>
          <a:p>
            <a:pPr indent="0" lvl="0" marL="0" rtl="0" algn="l">
              <a:spcBef>
                <a:spcPts val="0"/>
              </a:spcBef>
              <a:spcAft>
                <a:spcPts val="0"/>
              </a:spcAft>
              <a:buNone/>
            </a:pPr>
            <a:r>
              <a:rPr lang="en" sz="1000" u="sng">
                <a:solidFill>
                  <a:schemeClr val="hlink"/>
                </a:solidFill>
                <a:hlinkClick r:id="rId12"/>
              </a:rPr>
              <a:t>https://drive.google.com/file/d/1_hNl2CPunku5q9GhzcI-RkGSf2UekPod/view?usp=sharing</a:t>
            </a:r>
            <a:endParaRPr sz="1000"/>
          </a:p>
          <a:p>
            <a:pPr indent="0" lvl="0" marL="0" rtl="0" algn="l">
              <a:spcBef>
                <a:spcPts val="0"/>
              </a:spcBef>
              <a:spcAft>
                <a:spcPts val="0"/>
              </a:spcAft>
              <a:buNone/>
            </a:pPr>
            <a:r>
              <a:rPr lang="en" sz="1000" u="sng">
                <a:solidFill>
                  <a:schemeClr val="hlink"/>
                </a:solidFill>
                <a:hlinkClick r:id="rId13"/>
              </a:rPr>
              <a:t>https://drive.google.com/file/d/1uoyU3epTTaqTeDOyVeC3BLj-Ye45wKOu/view?usp=sharing</a:t>
            </a:r>
            <a:endParaRPr sz="1000"/>
          </a:p>
          <a:p>
            <a:pPr indent="0" lvl="0" marL="0" rtl="0" algn="l">
              <a:spcBef>
                <a:spcPts val="0"/>
              </a:spcBef>
              <a:spcAft>
                <a:spcPts val="0"/>
              </a:spcAft>
              <a:buNone/>
            </a:pPr>
            <a:r>
              <a:rPr lang="en" sz="1000" u="sng">
                <a:solidFill>
                  <a:schemeClr val="hlink"/>
                </a:solidFill>
                <a:hlinkClick r:id="rId14"/>
              </a:rPr>
              <a:t>https://drive.google.com/file/d/1m-1uVEeXcJevreG8TG2OMSnRT8oloX0r/view?usp=sharing</a:t>
            </a:r>
            <a:endParaRPr sz="1000"/>
          </a:p>
          <a:p>
            <a:pPr indent="0" lvl="0" marL="0" rtl="0" algn="l">
              <a:spcBef>
                <a:spcPts val="0"/>
              </a:spcBef>
              <a:spcAft>
                <a:spcPts val="0"/>
              </a:spcAft>
              <a:buNone/>
            </a:pPr>
            <a:r>
              <a:rPr lang="en" sz="1000" u="sng">
                <a:solidFill>
                  <a:schemeClr val="hlink"/>
                </a:solidFill>
                <a:hlinkClick r:id="rId15"/>
              </a:rPr>
              <a:t>https://drive.google.com/file/d/1eRaJTJTzdc6HFB3SrU3YZmKtiQDMggD-/view?usp=sharing</a:t>
            </a:r>
            <a:endParaRPr sz="1000"/>
          </a:p>
          <a:p>
            <a:pPr indent="0" lvl="0" marL="0" rtl="0" algn="l">
              <a:spcBef>
                <a:spcPts val="0"/>
              </a:spcBef>
              <a:spcAft>
                <a:spcPts val="0"/>
              </a:spcAft>
              <a:buNone/>
            </a:pPr>
            <a:r>
              <a:rPr lang="en" sz="1000" u="sng">
                <a:solidFill>
                  <a:schemeClr val="hlink"/>
                </a:solidFill>
                <a:hlinkClick r:id="rId16"/>
              </a:rPr>
              <a:t>https://drive.google.com/file/d/1YbsJV0PWHF4pQ_CZQaVv1uiRB8wSn6VQ/view?usp=sharing</a:t>
            </a:r>
            <a:endParaRPr sz="1000"/>
          </a:p>
          <a:p>
            <a:pPr indent="0" lvl="0" marL="0" rtl="0" algn="l">
              <a:spcBef>
                <a:spcPts val="0"/>
              </a:spcBef>
              <a:spcAft>
                <a:spcPts val="0"/>
              </a:spcAft>
              <a:buNone/>
            </a:pPr>
            <a:r>
              <a:rPr lang="en" sz="1000" u="sng">
                <a:solidFill>
                  <a:schemeClr val="hlink"/>
                </a:solidFill>
                <a:hlinkClick r:id="rId17"/>
              </a:rPr>
              <a:t>https://drive.google.com/file/d/1bbf-lTxrvzcrqzJE-gOqHfRLZHWWPGnH/view?usp=sharing</a:t>
            </a:r>
            <a:endParaRPr sz="1000"/>
          </a:p>
          <a:p>
            <a:pPr indent="0" lvl="0" marL="0" rtl="0" algn="l">
              <a:spcBef>
                <a:spcPts val="0"/>
              </a:spcBef>
              <a:spcAft>
                <a:spcPts val="0"/>
              </a:spcAft>
              <a:buNone/>
            </a:pPr>
            <a:r>
              <a:rPr lang="en" sz="1000" u="sng">
                <a:solidFill>
                  <a:schemeClr val="hlink"/>
                </a:solidFill>
                <a:hlinkClick r:id="rId18"/>
              </a:rPr>
              <a:t>https://drive.google.com/file/d/1ILmxFPDy2-vSInMc9QE_O3hNgBpd0iRR/view?usp=sharing</a:t>
            </a:r>
            <a:endParaRPr sz="1000"/>
          </a:p>
          <a:p>
            <a:pPr indent="0" lvl="0" marL="0" rtl="0" algn="l">
              <a:spcBef>
                <a:spcPts val="0"/>
              </a:spcBef>
              <a:spcAft>
                <a:spcPts val="0"/>
              </a:spcAft>
              <a:buNone/>
            </a:pPr>
            <a:r>
              <a:rPr lang="en" sz="1000" u="sng">
                <a:solidFill>
                  <a:schemeClr val="hlink"/>
                </a:solidFill>
                <a:hlinkClick r:id="rId19"/>
              </a:rPr>
              <a:t>https://docs.google.com/spreadsheets/d/1alm3-Pgytyk3Pzu9I-IFP47PZFt5AJWS3YeGc0icS4o/edit?usp=sharing</a:t>
            </a:r>
            <a:endParaRPr sz="1000"/>
          </a:p>
          <a:p>
            <a:pPr indent="0" lvl="0" marL="0" rtl="0" algn="l">
              <a:spcBef>
                <a:spcPts val="0"/>
              </a:spcBef>
              <a:spcAft>
                <a:spcPts val="0"/>
              </a:spcAft>
              <a:buNone/>
            </a:pPr>
            <a:r>
              <a:rPr lang="en" sz="1000" u="sng">
                <a:solidFill>
                  <a:schemeClr val="hlink"/>
                </a:solidFill>
                <a:hlinkClick r:id="rId20"/>
              </a:rPr>
              <a:t>https://docs.google.com/spreadsheet/pub?key=1alm3-Pgytyk3Pzu9I-IFP47PZFt5AJWS3YeGc0icS4o</a:t>
            </a:r>
            <a:endParaRPr sz="1000"/>
          </a:p>
          <a:p>
            <a:pPr indent="0" lvl="0" marL="0" rtl="0" algn="l">
              <a:spcBef>
                <a:spcPts val="0"/>
              </a:spcBef>
              <a:spcAft>
                <a:spcPts val="0"/>
              </a:spcAft>
              <a:buNone/>
            </a:pPr>
            <a:r>
              <a:rPr lang="en" sz="1000" u="sng">
                <a:solidFill>
                  <a:schemeClr val="hlink"/>
                </a:solidFill>
                <a:hlinkClick r:id="rId21"/>
              </a:rPr>
              <a:t>https://docs.google.com/spreadsheets/d/1alm3-Pgytyk3Pzu9I-IFP47PZFt5AJWS3YeGc0icS4o/pubhtml</a:t>
            </a:r>
            <a:endParaRPr sz="1000"/>
          </a:p>
          <a:p>
            <a:pPr indent="0" lvl="0" marL="0" rtl="0" algn="l">
              <a:spcBef>
                <a:spcPts val="0"/>
              </a:spcBef>
              <a:spcAft>
                <a:spcPts val="0"/>
              </a:spcAft>
              <a:buNone/>
            </a:pPr>
            <a:r>
              <a:rPr lang="en" sz="1000" u="sng">
                <a:solidFill>
                  <a:schemeClr val="hlink"/>
                </a:solidFill>
                <a:hlinkClick r:id="rId22"/>
              </a:rPr>
              <a:t>https://docs.google.com/spreadsheets/d/1alm3-Pgytyk3Pzu9I-IFP47PZFt5AJWS3YeGc0icS4o/pub</a:t>
            </a:r>
            <a:endParaRPr sz="1000"/>
          </a:p>
          <a:p>
            <a:pPr indent="0" lvl="0" marL="0" rtl="0" algn="l">
              <a:spcBef>
                <a:spcPts val="0"/>
              </a:spcBef>
              <a:spcAft>
                <a:spcPts val="0"/>
              </a:spcAft>
              <a:buNone/>
            </a:pPr>
            <a:r>
              <a:rPr lang="en" sz="1000" u="sng">
                <a:solidFill>
                  <a:schemeClr val="hlink"/>
                </a:solidFill>
                <a:hlinkClick r:id="rId23"/>
              </a:rPr>
              <a:t>https://docs.google.com/spreadsheets/d/1alm3-Pgytyk3Pzu9I-IFP47PZFt5AJWS3YeGc0icS4o/view</a:t>
            </a:r>
            <a:endParaRPr sz="1000"/>
          </a:p>
          <a:p>
            <a:pPr indent="0" lvl="0" marL="0" rtl="0" algn="l">
              <a:spcBef>
                <a:spcPts val="0"/>
              </a:spcBef>
              <a:spcAft>
                <a:spcPts val="0"/>
              </a:spcAft>
              <a:buNone/>
            </a:pPr>
            <a:r>
              <a:rPr lang="en" sz="1000" u="sng">
                <a:solidFill>
                  <a:schemeClr val="hlink"/>
                </a:solidFill>
                <a:hlinkClick r:id="rId24"/>
              </a:rPr>
              <a:t>https://docs.google.com/forms/d/1VEaaWSsPJMBnWiExi_kAy4gd90sVMLa0VorByqDgpNg/edit?usp=sharing</a:t>
            </a:r>
            <a:endParaRPr sz="1000"/>
          </a:p>
          <a:p>
            <a:pPr indent="0" lvl="0" marL="0" rtl="0" algn="l">
              <a:spcBef>
                <a:spcPts val="0"/>
              </a:spcBef>
              <a:spcAft>
                <a:spcPts val="0"/>
              </a:spcAft>
              <a:buNone/>
            </a:pPr>
            <a:r>
              <a:rPr lang="en" sz="1000" u="sng">
                <a:solidFill>
                  <a:schemeClr val="hlink"/>
                </a:solidFill>
                <a:hlinkClick r:id="rId25"/>
              </a:rPr>
              <a:t>https://docs.google.com/drawings/d/1u9cRdZHZfsJRvMZEhnvR_hUpXww7iuYRFtHKGglyyS0/edit?usp=sharing</a:t>
            </a:r>
            <a:endParaRPr sz="1000"/>
          </a:p>
          <a:p>
            <a:pPr indent="0" lvl="0" marL="0" rtl="0" algn="l">
              <a:spcBef>
                <a:spcPts val="0"/>
              </a:spcBef>
              <a:spcAft>
                <a:spcPts val="0"/>
              </a:spcAft>
              <a:buNone/>
            </a:pPr>
            <a:r>
              <a:rPr lang="en" sz="1000" u="sng">
                <a:solidFill>
                  <a:schemeClr val="hlink"/>
                </a:solidFill>
                <a:hlinkClick r:id="rId26"/>
              </a:rPr>
              <a:t>https://drive.google.com/file/d/1GRpEIVcvOVPf5rFNSRUqdWyOQxzVkXU8/view?usp=drivesdk</a:t>
            </a:r>
            <a:endParaRPr sz="1000"/>
          </a:p>
          <a:p>
            <a:pPr indent="0" lvl="0" marL="0" rtl="0" algn="l">
              <a:spcBef>
                <a:spcPts val="0"/>
              </a:spcBef>
              <a:spcAft>
                <a:spcPts val="0"/>
              </a:spcAft>
              <a:buNone/>
            </a:pPr>
            <a:r>
              <a:rPr lang="en" sz="1000" u="sng">
                <a:solidFill>
                  <a:schemeClr val="hlink"/>
                </a:solidFill>
                <a:hlinkClick r:id="rId27"/>
              </a:rPr>
              <a:t>https://sites.google.com/view/viralvideoboothoc/home</a:t>
            </a:r>
            <a:endParaRPr sz="1000"/>
          </a:p>
          <a:p>
            <a:pPr indent="0" lvl="0" marL="0" rtl="0" algn="l">
              <a:spcBef>
                <a:spcPts val="0"/>
              </a:spcBef>
              <a:spcAft>
                <a:spcPts val="0"/>
              </a:spcAft>
              <a:buNone/>
            </a:pPr>
            <a:r>
              <a:rPr lang="en" sz="1000" u="sng">
                <a:solidFill>
                  <a:schemeClr val="hlink"/>
                </a:solidFill>
                <a:hlinkClick r:id="rId28"/>
              </a:rPr>
              <a:t>https://docs.google.com/document/d/1qTIMeAHAWACI43q54tzAR2vKEORZ_brVNHJ2lugnPhI/edit?usp=sharing</a:t>
            </a:r>
            <a:endParaRPr sz="1000"/>
          </a:p>
          <a:p>
            <a:pPr indent="0" lvl="0" marL="0" rtl="0" algn="l">
              <a:spcBef>
                <a:spcPts val="0"/>
              </a:spcBef>
              <a:spcAft>
                <a:spcPts val="0"/>
              </a:spcAft>
              <a:buNone/>
            </a:pPr>
            <a:r>
              <a:rPr lang="en" sz="1000" u="sng">
                <a:solidFill>
                  <a:schemeClr val="hlink"/>
                </a:solidFill>
                <a:hlinkClick r:id="rId29"/>
              </a:rPr>
              <a:t>https://docs.google.com/document/d/1qTIMeAHAWACI43q54tzAR2vKEORZ_brVNHJ2lugnPhI/pub</a:t>
            </a:r>
            <a:endParaRPr sz="1000"/>
          </a:p>
          <a:p>
            <a:pPr indent="0" lvl="0" marL="0" rtl="0" algn="l">
              <a:spcBef>
                <a:spcPts val="0"/>
              </a:spcBef>
              <a:spcAft>
                <a:spcPts val="0"/>
              </a:spcAft>
              <a:buNone/>
            </a:pPr>
            <a:r>
              <a:rPr lang="en" sz="1000" u="sng">
                <a:solidFill>
                  <a:schemeClr val="hlink"/>
                </a:solidFill>
                <a:hlinkClick r:id="rId30"/>
              </a:rPr>
              <a:t>https://docs.google.com/document/d/1qTIMeAHAWACI43q54tzAR2vKEORZ_brVNHJ2lugnPhI/view</a:t>
            </a:r>
            <a:endParaRPr sz="1000"/>
          </a:p>
          <a:p>
            <a:pPr indent="0" lvl="0" marL="0" rtl="0" algn="l">
              <a:spcBef>
                <a:spcPts val="0"/>
              </a:spcBef>
              <a:spcAft>
                <a:spcPts val="0"/>
              </a:spcAft>
              <a:buNone/>
            </a:pPr>
            <a:r>
              <a:rPr lang="en" sz="1000" u="sng">
                <a:solidFill>
                  <a:schemeClr val="hlink"/>
                </a:solidFill>
                <a:hlinkClick r:id="rId31"/>
              </a:rPr>
              <a:t>https://docs.google.com/presentation/d/15Op7W5PfYQ_Af3UZf1-cyBbFvfTvZYGhtoKgzczeGJ8/edit?usp=sharing</a:t>
            </a:r>
            <a:endParaRPr sz="1000"/>
          </a:p>
          <a:p>
            <a:pPr indent="0" lvl="0" marL="0" rtl="0" algn="l">
              <a:spcBef>
                <a:spcPts val="0"/>
              </a:spcBef>
              <a:spcAft>
                <a:spcPts val="0"/>
              </a:spcAft>
              <a:buNone/>
            </a:pPr>
            <a:r>
              <a:rPr lang="en" sz="1000" u="sng">
                <a:solidFill>
                  <a:schemeClr val="hlink"/>
                </a:solidFill>
                <a:hlinkClick r:id="rId32"/>
              </a:rPr>
              <a:t>https://docs.google.com/presentation/d/15Op7W5PfYQ_Af3UZf1-cyBbFvfTvZYGhtoKgzczeGJ8/pub</a:t>
            </a:r>
            <a:endParaRPr sz="1000"/>
          </a:p>
          <a:p>
            <a:pPr indent="0" lvl="0" marL="0" rtl="0" algn="l">
              <a:spcBef>
                <a:spcPts val="0"/>
              </a:spcBef>
              <a:spcAft>
                <a:spcPts val="0"/>
              </a:spcAft>
              <a:buNone/>
            </a:pPr>
            <a:r>
              <a:rPr lang="en" sz="1000" u="sng">
                <a:solidFill>
                  <a:schemeClr val="hlink"/>
                </a:solidFill>
                <a:hlinkClick r:id="rId33"/>
              </a:rPr>
              <a:t>https://docs.google.com/presentation/d/15Op7W5PfYQ_Af3UZf1-cyBbFvfTvZYGhtoKgzczeGJ8/view</a:t>
            </a:r>
            <a:endParaRPr sz="1000"/>
          </a:p>
          <a:p>
            <a:pPr indent="0" lvl="0" marL="0" rtl="0" algn="l">
              <a:spcBef>
                <a:spcPts val="0"/>
              </a:spcBef>
              <a:spcAft>
                <a:spcPts val="0"/>
              </a:spcAft>
              <a:buNone/>
            </a:pPr>
            <a:r>
              <a:rPr lang="en" sz="1000" u="sng">
                <a:solidFill>
                  <a:schemeClr val="hlink"/>
                </a:solidFill>
                <a:hlinkClick r:id="rId34"/>
              </a:rPr>
              <a:t>https://docs.google.com/document/d/1JXZWGzEvmnUrJIVcC0Q59UNoIRHdeIggrSjXfeuCu1Q/edit?usp=sharing</a:t>
            </a:r>
            <a:endParaRPr sz="1000"/>
          </a:p>
          <a:p>
            <a:pPr indent="0" lvl="0" marL="0" rtl="0" algn="l">
              <a:spcBef>
                <a:spcPts val="0"/>
              </a:spcBef>
              <a:spcAft>
                <a:spcPts val="0"/>
              </a:spcAft>
              <a:buNone/>
            </a:pPr>
            <a:r>
              <a:rPr lang="en" sz="1000" u="sng">
                <a:solidFill>
                  <a:schemeClr val="hlink"/>
                </a:solidFill>
                <a:hlinkClick r:id="rId35"/>
              </a:rPr>
              <a:t>https://docs.google.com/document/d/1JXZWGzEvmnUrJIVcC0Q59UNoIRHdeIggrSjXfeuCu1Q/pub</a:t>
            </a:r>
            <a:endParaRPr sz="1000"/>
          </a:p>
          <a:p>
            <a:pPr indent="0" lvl="0" marL="0" rtl="0" algn="l">
              <a:spcBef>
                <a:spcPts val="0"/>
              </a:spcBef>
              <a:spcAft>
                <a:spcPts val="0"/>
              </a:spcAft>
              <a:buNone/>
            </a:pPr>
            <a:r>
              <a:rPr lang="en" sz="1000" u="sng">
                <a:solidFill>
                  <a:schemeClr val="hlink"/>
                </a:solidFill>
                <a:hlinkClick r:id="rId36"/>
              </a:rPr>
              <a:t>https://docs.google.com/document/d/1JXZWGzEvmnUrJIVcC0Q59UNoIRHdeIggrSjXfeuCu1Q/view</a:t>
            </a:r>
            <a:endParaRPr sz="1000"/>
          </a:p>
          <a:p>
            <a:pPr indent="0" lvl="0" marL="0" rtl="0" algn="l">
              <a:spcBef>
                <a:spcPts val="0"/>
              </a:spcBef>
              <a:spcAft>
                <a:spcPts val="0"/>
              </a:spcAft>
              <a:buNone/>
            </a:pPr>
            <a:r>
              <a:rPr lang="en" sz="1000" u="sng">
                <a:solidFill>
                  <a:schemeClr val="hlink"/>
                </a:solidFill>
                <a:hlinkClick r:id="rId37"/>
              </a:rPr>
              <a:t>https://docs.google.com/presentation/d/1Xjmb392ReOvfsLh6kJz1mEPrpsSjnfBpt4UDI3LL1Bg/edit?usp=sharing</a:t>
            </a:r>
            <a:endParaRPr sz="1000"/>
          </a:p>
          <a:p>
            <a:pPr indent="0" lvl="0" marL="0" rtl="0" algn="l">
              <a:spcBef>
                <a:spcPts val="0"/>
              </a:spcBef>
              <a:spcAft>
                <a:spcPts val="0"/>
              </a:spcAft>
              <a:buNone/>
            </a:pPr>
            <a:r>
              <a:rPr lang="en" sz="1000" u="sng">
                <a:solidFill>
                  <a:schemeClr val="hlink"/>
                </a:solidFill>
                <a:hlinkClick r:id="rId38"/>
              </a:rPr>
              <a:t>https://docs.google.com/presentation/d/1Xjmb392ReOvfsLh6kJz1mEPrpsSjnfBpt4UDI3LL1Bg/pub</a:t>
            </a:r>
            <a:endParaRPr sz="1000"/>
          </a:p>
          <a:p>
            <a:pPr indent="0" lvl="0" marL="0" rtl="0" algn="l">
              <a:spcBef>
                <a:spcPts val="0"/>
              </a:spcBef>
              <a:spcAft>
                <a:spcPts val="0"/>
              </a:spcAft>
              <a:buNone/>
            </a:pPr>
            <a:r>
              <a:rPr lang="en" sz="1000" u="sng">
                <a:solidFill>
                  <a:schemeClr val="hlink"/>
                </a:solidFill>
                <a:hlinkClick r:id="rId39"/>
              </a:rPr>
              <a:t>https://docs.google.com/presentation/d/1Xjmb392ReOvfsLh6kJz1mEPrpsSjnfBpt4UDI3LL1Bg/view</a:t>
            </a:r>
            <a:endParaRPr sz="1000"/>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SLIDES_API61721512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SLIDES_API61721512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Vogue Photobooth rental  West Hollywood,Vogue Photobooth rental  Santa Monica,Vogue Photobooth rental  Rosemead,Vogue Photobooth rental  Redondo Beach,Vogue Photobooth rental  Pasadena,Video photo booth rental Arcadia</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SLIDES_API61721512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SLIDES_API61721512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SLIDES_API61721512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SLIDES_API61721512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SLIDES_API61721512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SLIDES_API61721512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SLIDES_API61721512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SLIDES_API61721512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SLIDES_API61721512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SLIDES_API61721512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SLIDES_API61721512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SLIDES_API61721512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SLIDES_API61721512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SLIDES_API61721512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SLIDES_API61721512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SLIDES_API61721512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SLIDES_API61721512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SLIDES_API61721512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https://sites.google.com/view/videophotoboothalhambra/home</a:t>
            </a:r>
            <a:endParaRPr sz="1000"/>
          </a:p>
          <a:p>
            <a:pPr indent="0" lvl="0" marL="0" rtl="0" algn="l">
              <a:spcBef>
                <a:spcPts val="0"/>
              </a:spcBef>
              <a:spcAft>
                <a:spcPts val="0"/>
              </a:spcAft>
              <a:buNone/>
            </a:pPr>
            <a:r>
              <a:rPr lang="en" sz="1000" u="sng">
                <a:solidFill>
                  <a:schemeClr val="hlink"/>
                </a:solidFill>
                <a:hlinkClick r:id="rId3"/>
              </a:rPr>
              <a:t>https://drive.google.com/drive/folders/1l6esjNY9AANfjphgiN3_lQcJ0_xiXjGG?usp=sharing</a:t>
            </a:r>
            <a:endParaRPr sz="1000"/>
          </a:p>
          <a:p>
            <a:pPr indent="0" lvl="0" marL="0" rtl="0" algn="l">
              <a:spcBef>
                <a:spcPts val="0"/>
              </a:spcBef>
              <a:spcAft>
                <a:spcPts val="0"/>
              </a:spcAft>
              <a:buNone/>
            </a:pPr>
            <a:r>
              <a:rPr lang="en" sz="1000" u="sng">
                <a:solidFill>
                  <a:schemeClr val="hlink"/>
                </a:solidFill>
                <a:hlinkClick r:id="rId4"/>
              </a:rPr>
              <a:t>https://drive.google.com/drive/folders/1ldz9C6UhijtTjm4NCqsClh9_QCsJyx5O?usp=sharing</a:t>
            </a:r>
            <a:endParaRPr sz="1000"/>
          </a:p>
          <a:p>
            <a:pPr indent="0" lvl="0" marL="0" rtl="0" algn="l">
              <a:spcBef>
                <a:spcPts val="0"/>
              </a:spcBef>
              <a:spcAft>
                <a:spcPts val="0"/>
              </a:spcAft>
              <a:buNone/>
            </a:pPr>
            <a:r>
              <a:rPr lang="en" sz="1000" u="sng">
                <a:solidFill>
                  <a:schemeClr val="hlink"/>
                </a:solidFill>
                <a:hlinkClick r:id="rId5"/>
              </a:rPr>
              <a:t>https://drive.google.com/drive/folders/1eDWkAYTS-hqa8peHU0ZgoFc_B1L_rn28?usp=sharing</a:t>
            </a:r>
            <a:endParaRPr sz="1000"/>
          </a:p>
          <a:p>
            <a:pPr indent="0" lvl="0" marL="0" rtl="0" algn="l">
              <a:spcBef>
                <a:spcPts val="0"/>
              </a:spcBef>
              <a:spcAft>
                <a:spcPts val="0"/>
              </a:spcAft>
              <a:buNone/>
            </a:pPr>
            <a:r>
              <a:rPr lang="en" sz="1000" u="sng">
                <a:solidFill>
                  <a:schemeClr val="hlink"/>
                </a:solidFill>
                <a:hlinkClick r:id="rId6"/>
              </a:rPr>
              <a:t>https://drive.google.com/drive/folders/1-t9uF4lbFAjHMOkFFByLo_NQdHxbE_9w?usp=sharing</a:t>
            </a:r>
            <a:endParaRPr sz="1000"/>
          </a:p>
          <a:p>
            <a:pPr indent="0" lvl="0" marL="0" rtl="0" algn="l">
              <a:spcBef>
                <a:spcPts val="0"/>
              </a:spcBef>
              <a:spcAft>
                <a:spcPts val="0"/>
              </a:spcAft>
              <a:buNone/>
            </a:pPr>
            <a:r>
              <a:rPr lang="en" sz="1000" u="sng">
                <a:solidFill>
                  <a:schemeClr val="hlink"/>
                </a:solidFill>
                <a:hlinkClick r:id="rId7"/>
              </a:rPr>
              <a:t>https://drive.google.com/drive/folders/10Ibh7UOzFiSZm0k9I1YiUK8MJaZSkyWl?usp=sharing</a:t>
            </a:r>
            <a:endParaRPr sz="1000"/>
          </a:p>
          <a:p>
            <a:pPr indent="0" lvl="0" marL="0" rtl="0" algn="l">
              <a:spcBef>
                <a:spcPts val="0"/>
              </a:spcBef>
              <a:spcAft>
                <a:spcPts val="0"/>
              </a:spcAft>
              <a:buNone/>
            </a:pPr>
            <a:r>
              <a:rPr lang="en" sz="1000" u="sng">
                <a:solidFill>
                  <a:schemeClr val="hlink"/>
                </a:solidFill>
                <a:hlinkClick r:id="rId8"/>
              </a:rPr>
              <a:t>https://drive.google.com/file/d/1ssRCGyk-k_0rRKES01KZMIwwJt12OTc0/view?usp=sharing</a:t>
            </a:r>
            <a:endParaRPr sz="1000"/>
          </a:p>
          <a:p>
            <a:pPr indent="0" lvl="0" marL="0" rtl="0" algn="l">
              <a:spcBef>
                <a:spcPts val="0"/>
              </a:spcBef>
              <a:spcAft>
                <a:spcPts val="0"/>
              </a:spcAft>
              <a:buNone/>
            </a:pPr>
            <a:r>
              <a:rPr lang="en" sz="1000" u="sng">
                <a:solidFill>
                  <a:schemeClr val="hlink"/>
                </a:solidFill>
                <a:hlinkClick r:id="rId9"/>
              </a:rPr>
              <a:t>https://drive.google.com/file/d/1mRo083xlweoZ-rvLRZ8pdonSy0VWu0-m/view?usp=sharing</a:t>
            </a:r>
            <a:endParaRPr sz="1000"/>
          </a:p>
          <a:p>
            <a:pPr indent="0" lvl="0" marL="0" rtl="0" algn="l">
              <a:spcBef>
                <a:spcPts val="0"/>
              </a:spcBef>
              <a:spcAft>
                <a:spcPts val="0"/>
              </a:spcAft>
              <a:buNone/>
            </a:pPr>
            <a:r>
              <a:rPr lang="en" sz="1000" u="sng">
                <a:solidFill>
                  <a:schemeClr val="hlink"/>
                </a:solidFill>
                <a:hlinkClick r:id="rId10"/>
              </a:rPr>
              <a:t>https://drive.google.com/file/d/1SjFQsToUojRWHiPPGyCsKRlcm6ymXbol/view?usp=sharing</a:t>
            </a:r>
            <a:endParaRPr sz="1000"/>
          </a:p>
          <a:p>
            <a:pPr indent="0" lvl="0" marL="0" rtl="0" algn="l">
              <a:spcBef>
                <a:spcPts val="0"/>
              </a:spcBef>
              <a:spcAft>
                <a:spcPts val="0"/>
              </a:spcAft>
              <a:buNone/>
            </a:pPr>
            <a:r>
              <a:rPr lang="en" sz="1000" u="sng">
                <a:solidFill>
                  <a:schemeClr val="hlink"/>
                </a:solidFill>
                <a:hlinkClick r:id="rId11"/>
              </a:rPr>
              <a:t>https://drive.google.com/file/d/10K2BrU5lid8kcrDiKRGpr97HUv_amcYv/view?usp=sharing</a:t>
            </a:r>
            <a:endParaRPr sz="1000"/>
          </a:p>
          <a:p>
            <a:pPr indent="0" lvl="0" marL="0" rtl="0" algn="l">
              <a:spcBef>
                <a:spcPts val="0"/>
              </a:spcBef>
              <a:spcAft>
                <a:spcPts val="0"/>
              </a:spcAft>
              <a:buNone/>
            </a:pPr>
            <a:r>
              <a:rPr lang="en" sz="1000" u="sng">
                <a:solidFill>
                  <a:schemeClr val="hlink"/>
                </a:solidFill>
                <a:hlinkClick r:id="rId12"/>
              </a:rPr>
              <a:t>https://drive.google.com/file/d/1_hNl2CPunku5q9GhzcI-RkGSf2UekPod/view?usp=sharing</a:t>
            </a:r>
            <a:endParaRPr sz="1000"/>
          </a:p>
          <a:p>
            <a:pPr indent="0" lvl="0" marL="0" rtl="0" algn="l">
              <a:spcBef>
                <a:spcPts val="0"/>
              </a:spcBef>
              <a:spcAft>
                <a:spcPts val="0"/>
              </a:spcAft>
              <a:buNone/>
            </a:pPr>
            <a:r>
              <a:rPr lang="en" sz="1000" u="sng">
                <a:solidFill>
                  <a:schemeClr val="hlink"/>
                </a:solidFill>
                <a:hlinkClick r:id="rId13"/>
              </a:rPr>
              <a:t>https://drive.google.com/file/d/1uoyU3epTTaqTeDOyVeC3BLj-Ye45wKOu/view?usp=sharing</a:t>
            </a:r>
            <a:endParaRPr sz="1000"/>
          </a:p>
          <a:p>
            <a:pPr indent="0" lvl="0" marL="0" rtl="0" algn="l">
              <a:spcBef>
                <a:spcPts val="0"/>
              </a:spcBef>
              <a:spcAft>
                <a:spcPts val="0"/>
              </a:spcAft>
              <a:buNone/>
            </a:pPr>
            <a:r>
              <a:rPr lang="en" sz="1000" u="sng">
                <a:solidFill>
                  <a:schemeClr val="hlink"/>
                </a:solidFill>
                <a:hlinkClick r:id="rId14"/>
              </a:rPr>
              <a:t>https://drive.google.com/file/d/1m-1uVEeXcJevreG8TG2OMSnRT8oloX0r/view?usp=sharing</a:t>
            </a:r>
            <a:endParaRPr sz="1000"/>
          </a:p>
          <a:p>
            <a:pPr indent="0" lvl="0" marL="0" rtl="0" algn="l">
              <a:spcBef>
                <a:spcPts val="0"/>
              </a:spcBef>
              <a:spcAft>
                <a:spcPts val="0"/>
              </a:spcAft>
              <a:buNone/>
            </a:pPr>
            <a:r>
              <a:rPr lang="en" sz="1000" u="sng">
                <a:solidFill>
                  <a:schemeClr val="hlink"/>
                </a:solidFill>
                <a:hlinkClick r:id="rId15"/>
              </a:rPr>
              <a:t>https://drive.google.com/file/d/1eRaJTJTzdc6HFB3SrU3YZmKtiQDMggD-/view?usp=sharing</a:t>
            </a:r>
            <a:endParaRPr sz="1000"/>
          </a:p>
          <a:p>
            <a:pPr indent="0" lvl="0" marL="0" rtl="0" algn="l">
              <a:spcBef>
                <a:spcPts val="0"/>
              </a:spcBef>
              <a:spcAft>
                <a:spcPts val="0"/>
              </a:spcAft>
              <a:buNone/>
            </a:pPr>
            <a:r>
              <a:rPr lang="en" sz="1000" u="sng">
                <a:solidFill>
                  <a:schemeClr val="hlink"/>
                </a:solidFill>
                <a:hlinkClick r:id="rId16"/>
              </a:rPr>
              <a:t>https://drive.google.com/file/d/1YbsJV0PWHF4pQ_CZQaVv1uiRB8wSn6VQ/view?usp=sharing</a:t>
            </a:r>
            <a:endParaRPr sz="1000"/>
          </a:p>
          <a:p>
            <a:pPr indent="0" lvl="0" marL="0" rtl="0" algn="l">
              <a:spcBef>
                <a:spcPts val="0"/>
              </a:spcBef>
              <a:spcAft>
                <a:spcPts val="0"/>
              </a:spcAft>
              <a:buNone/>
            </a:pPr>
            <a:r>
              <a:rPr lang="en" sz="1000" u="sng">
                <a:solidFill>
                  <a:schemeClr val="hlink"/>
                </a:solidFill>
                <a:hlinkClick r:id="rId17"/>
              </a:rPr>
              <a:t>https://drive.google.com/file/d/1bbf-lTxrvzcrqzJE-gOqHfRLZHWWPGnH/view?usp=sharing</a:t>
            </a:r>
            <a:endParaRPr sz="1000"/>
          </a:p>
          <a:p>
            <a:pPr indent="0" lvl="0" marL="0" rtl="0" algn="l">
              <a:spcBef>
                <a:spcPts val="0"/>
              </a:spcBef>
              <a:spcAft>
                <a:spcPts val="0"/>
              </a:spcAft>
              <a:buNone/>
            </a:pPr>
            <a:r>
              <a:rPr lang="en" sz="1000" u="sng">
                <a:solidFill>
                  <a:schemeClr val="hlink"/>
                </a:solidFill>
                <a:hlinkClick r:id="rId18"/>
              </a:rPr>
              <a:t>https://drive.google.com/file/d/1ILmxFPDy2-vSInMc9QE_O3hNgBpd0iRR/view?usp=sharing</a:t>
            </a:r>
            <a:endParaRPr sz="1000"/>
          </a:p>
          <a:p>
            <a:pPr indent="0" lvl="0" marL="0" rtl="0" algn="l">
              <a:spcBef>
                <a:spcPts val="0"/>
              </a:spcBef>
              <a:spcAft>
                <a:spcPts val="0"/>
              </a:spcAft>
              <a:buNone/>
            </a:pPr>
            <a:r>
              <a:rPr lang="en" sz="1000" u="sng">
                <a:solidFill>
                  <a:schemeClr val="hlink"/>
                </a:solidFill>
                <a:hlinkClick r:id="rId19"/>
              </a:rPr>
              <a:t>https://docs.google.com/spreadsheets/d/1alm3-Pgytyk3Pzu9I-IFP47PZFt5AJWS3YeGc0icS4o/edit?usp=sharing</a:t>
            </a:r>
            <a:endParaRPr sz="1000"/>
          </a:p>
          <a:p>
            <a:pPr indent="0" lvl="0" marL="0" rtl="0" algn="l">
              <a:spcBef>
                <a:spcPts val="0"/>
              </a:spcBef>
              <a:spcAft>
                <a:spcPts val="0"/>
              </a:spcAft>
              <a:buNone/>
            </a:pPr>
            <a:r>
              <a:rPr lang="en" sz="1000" u="sng">
                <a:solidFill>
                  <a:schemeClr val="hlink"/>
                </a:solidFill>
                <a:hlinkClick r:id="rId20"/>
              </a:rPr>
              <a:t>https://docs.google.com/spreadsheet/pub?key=1alm3-Pgytyk3Pzu9I-IFP47PZFt5AJWS3YeGc0icS4o</a:t>
            </a:r>
            <a:endParaRPr sz="1000"/>
          </a:p>
          <a:p>
            <a:pPr indent="0" lvl="0" marL="0" rtl="0" algn="l">
              <a:spcBef>
                <a:spcPts val="0"/>
              </a:spcBef>
              <a:spcAft>
                <a:spcPts val="0"/>
              </a:spcAft>
              <a:buNone/>
            </a:pPr>
            <a:r>
              <a:rPr lang="en" sz="1000" u="sng">
                <a:solidFill>
                  <a:schemeClr val="hlink"/>
                </a:solidFill>
                <a:hlinkClick r:id="rId21"/>
              </a:rPr>
              <a:t>https://docs.google.com/spreadsheets/d/1alm3-Pgytyk3Pzu9I-IFP47PZFt5AJWS3YeGc0icS4o/pubhtml</a:t>
            </a:r>
            <a:endParaRPr sz="1000"/>
          </a:p>
          <a:p>
            <a:pPr indent="0" lvl="0" marL="0" rtl="0" algn="l">
              <a:spcBef>
                <a:spcPts val="0"/>
              </a:spcBef>
              <a:spcAft>
                <a:spcPts val="0"/>
              </a:spcAft>
              <a:buNone/>
            </a:pPr>
            <a:r>
              <a:rPr lang="en" sz="1000" u="sng">
                <a:solidFill>
                  <a:schemeClr val="hlink"/>
                </a:solidFill>
                <a:hlinkClick r:id="rId22"/>
              </a:rPr>
              <a:t>https://docs.google.com/spreadsheets/d/1alm3-Pgytyk3Pzu9I-IFP47PZFt5AJWS3YeGc0icS4o/pub</a:t>
            </a:r>
            <a:endParaRPr sz="1000"/>
          </a:p>
          <a:p>
            <a:pPr indent="0" lvl="0" marL="0" rtl="0" algn="l">
              <a:spcBef>
                <a:spcPts val="0"/>
              </a:spcBef>
              <a:spcAft>
                <a:spcPts val="0"/>
              </a:spcAft>
              <a:buNone/>
            </a:pPr>
            <a:r>
              <a:rPr lang="en" sz="1000" u="sng">
                <a:solidFill>
                  <a:schemeClr val="hlink"/>
                </a:solidFill>
                <a:hlinkClick r:id="rId23"/>
              </a:rPr>
              <a:t>https://docs.google.com/spreadsheets/d/1alm3-Pgytyk3Pzu9I-IFP47PZFt5AJWS3YeGc0icS4o/view</a:t>
            </a:r>
            <a:endParaRPr sz="1000"/>
          </a:p>
          <a:p>
            <a:pPr indent="0" lvl="0" marL="0" rtl="0" algn="l">
              <a:spcBef>
                <a:spcPts val="0"/>
              </a:spcBef>
              <a:spcAft>
                <a:spcPts val="0"/>
              </a:spcAft>
              <a:buNone/>
            </a:pPr>
            <a:r>
              <a:rPr lang="en" sz="1000" u="sng">
                <a:solidFill>
                  <a:schemeClr val="hlink"/>
                </a:solidFill>
                <a:hlinkClick r:id="rId24"/>
              </a:rPr>
              <a:t>https://docs.google.com/forms/d/1VEaaWSsPJMBnWiExi_kAy4gd90sVMLa0VorByqDgpNg/edit?usp=sharing</a:t>
            </a:r>
            <a:endParaRPr sz="1000"/>
          </a:p>
          <a:p>
            <a:pPr indent="0" lvl="0" marL="0" rtl="0" algn="l">
              <a:spcBef>
                <a:spcPts val="0"/>
              </a:spcBef>
              <a:spcAft>
                <a:spcPts val="0"/>
              </a:spcAft>
              <a:buNone/>
            </a:pPr>
            <a:r>
              <a:rPr lang="en" sz="1000" u="sng">
                <a:solidFill>
                  <a:schemeClr val="hlink"/>
                </a:solidFill>
                <a:hlinkClick r:id="rId25"/>
              </a:rPr>
              <a:t>https://docs.google.com/drawings/d/1u9cRdZHZfsJRvMZEhnvR_hUpXww7iuYRFtHKGglyyS0/edit?usp=sharing</a:t>
            </a:r>
            <a:endParaRPr sz="1000"/>
          </a:p>
          <a:p>
            <a:pPr indent="0" lvl="0" marL="0" rtl="0" algn="l">
              <a:spcBef>
                <a:spcPts val="0"/>
              </a:spcBef>
              <a:spcAft>
                <a:spcPts val="0"/>
              </a:spcAft>
              <a:buNone/>
            </a:pPr>
            <a:r>
              <a:rPr lang="en" sz="1000" u="sng">
                <a:solidFill>
                  <a:schemeClr val="hlink"/>
                </a:solidFill>
                <a:hlinkClick r:id="rId26"/>
              </a:rPr>
              <a:t>https://drive.google.com/file/d/1GRpEIVcvOVPf5rFNSRUqdWyOQxzVkXU8/view?usp=drivesdk</a:t>
            </a:r>
            <a:endParaRPr sz="1000"/>
          </a:p>
          <a:p>
            <a:pPr indent="0" lvl="0" marL="0" rtl="0" algn="l">
              <a:spcBef>
                <a:spcPts val="0"/>
              </a:spcBef>
              <a:spcAft>
                <a:spcPts val="0"/>
              </a:spcAft>
              <a:buNone/>
            </a:pPr>
            <a:r>
              <a:rPr lang="en" sz="1000" u="sng">
                <a:solidFill>
                  <a:schemeClr val="hlink"/>
                </a:solidFill>
                <a:hlinkClick r:id="rId27"/>
              </a:rPr>
              <a:t>https://sites.google.com/view/viralvideoboothoc/home</a:t>
            </a:r>
            <a:endParaRPr sz="1000"/>
          </a:p>
          <a:p>
            <a:pPr indent="0" lvl="0" marL="0" rtl="0" algn="l">
              <a:spcBef>
                <a:spcPts val="0"/>
              </a:spcBef>
              <a:spcAft>
                <a:spcPts val="0"/>
              </a:spcAft>
              <a:buNone/>
            </a:pPr>
            <a:r>
              <a:rPr lang="en" sz="1000" u="sng">
                <a:solidFill>
                  <a:schemeClr val="hlink"/>
                </a:solidFill>
                <a:hlinkClick r:id="rId28"/>
              </a:rPr>
              <a:t>https://docs.google.com/document/d/1qTIMeAHAWACI43q54tzAR2vKEORZ_brVNHJ2lugnPhI/edit?usp=sharing</a:t>
            </a:r>
            <a:endParaRPr sz="1000"/>
          </a:p>
          <a:p>
            <a:pPr indent="0" lvl="0" marL="0" rtl="0" algn="l">
              <a:spcBef>
                <a:spcPts val="0"/>
              </a:spcBef>
              <a:spcAft>
                <a:spcPts val="0"/>
              </a:spcAft>
              <a:buNone/>
            </a:pPr>
            <a:r>
              <a:rPr lang="en" sz="1000" u="sng">
                <a:solidFill>
                  <a:schemeClr val="hlink"/>
                </a:solidFill>
                <a:hlinkClick r:id="rId29"/>
              </a:rPr>
              <a:t>https://docs.google.com/document/d/1qTIMeAHAWACI43q54tzAR2vKEORZ_brVNHJ2lugnPhI/pub</a:t>
            </a:r>
            <a:endParaRPr sz="1000"/>
          </a:p>
          <a:p>
            <a:pPr indent="0" lvl="0" marL="0" rtl="0" algn="l">
              <a:spcBef>
                <a:spcPts val="0"/>
              </a:spcBef>
              <a:spcAft>
                <a:spcPts val="0"/>
              </a:spcAft>
              <a:buNone/>
            </a:pPr>
            <a:r>
              <a:rPr lang="en" sz="1000" u="sng">
                <a:solidFill>
                  <a:schemeClr val="hlink"/>
                </a:solidFill>
                <a:hlinkClick r:id="rId30"/>
              </a:rPr>
              <a:t>https://docs.google.com/document/d/1qTIMeAHAWACI43q54tzAR2vKEORZ_brVNHJ2lugnPhI/view</a:t>
            </a:r>
            <a:endParaRPr sz="1000"/>
          </a:p>
          <a:p>
            <a:pPr indent="0" lvl="0" marL="0" rtl="0" algn="l">
              <a:spcBef>
                <a:spcPts val="0"/>
              </a:spcBef>
              <a:spcAft>
                <a:spcPts val="0"/>
              </a:spcAft>
              <a:buNone/>
            </a:pPr>
            <a:r>
              <a:rPr lang="en" sz="1000" u="sng">
                <a:solidFill>
                  <a:schemeClr val="hlink"/>
                </a:solidFill>
                <a:hlinkClick r:id="rId31"/>
              </a:rPr>
              <a:t>https://docs.google.com/presentation/d/15Op7W5PfYQ_Af3UZf1-cyBbFvfTvZYGhtoKgzczeGJ8/edit?usp=sharing</a:t>
            </a:r>
            <a:endParaRPr sz="1000"/>
          </a:p>
          <a:p>
            <a:pPr indent="0" lvl="0" marL="0" rtl="0" algn="l">
              <a:spcBef>
                <a:spcPts val="0"/>
              </a:spcBef>
              <a:spcAft>
                <a:spcPts val="0"/>
              </a:spcAft>
              <a:buNone/>
            </a:pPr>
            <a:r>
              <a:rPr lang="en" sz="1000" u="sng">
                <a:solidFill>
                  <a:schemeClr val="hlink"/>
                </a:solidFill>
                <a:hlinkClick r:id="rId32"/>
              </a:rPr>
              <a:t>https://docs.google.com/presentation/d/15Op7W5PfYQ_Af3UZf1-cyBbFvfTvZYGhtoKgzczeGJ8/pub</a:t>
            </a:r>
            <a:endParaRPr sz="1000"/>
          </a:p>
          <a:p>
            <a:pPr indent="0" lvl="0" marL="0" rtl="0" algn="l">
              <a:spcBef>
                <a:spcPts val="0"/>
              </a:spcBef>
              <a:spcAft>
                <a:spcPts val="0"/>
              </a:spcAft>
              <a:buNone/>
            </a:pPr>
            <a:r>
              <a:rPr lang="en" sz="1000" u="sng">
                <a:solidFill>
                  <a:schemeClr val="hlink"/>
                </a:solidFill>
                <a:hlinkClick r:id="rId33"/>
              </a:rPr>
              <a:t>https://docs.google.com/presentation/d/15Op7W5PfYQ_Af3UZf1-cyBbFvfTvZYGhtoKgzczeGJ8/view</a:t>
            </a:r>
            <a:endParaRPr sz="1000"/>
          </a:p>
          <a:p>
            <a:pPr indent="0" lvl="0" marL="0" rtl="0" algn="l">
              <a:spcBef>
                <a:spcPts val="0"/>
              </a:spcBef>
              <a:spcAft>
                <a:spcPts val="0"/>
              </a:spcAft>
              <a:buNone/>
            </a:pPr>
            <a:r>
              <a:rPr lang="en" sz="1000" u="sng">
                <a:solidFill>
                  <a:schemeClr val="hlink"/>
                </a:solidFill>
                <a:hlinkClick r:id="rId34"/>
              </a:rPr>
              <a:t>https://docs.google.com/document/d/1JXZWGzEvmnUrJIVcC0Q59UNoIRHdeIggrSjXfeuCu1Q/edit?usp=sharing</a:t>
            </a:r>
            <a:endParaRPr sz="1000"/>
          </a:p>
          <a:p>
            <a:pPr indent="0" lvl="0" marL="0" rtl="0" algn="l">
              <a:spcBef>
                <a:spcPts val="0"/>
              </a:spcBef>
              <a:spcAft>
                <a:spcPts val="0"/>
              </a:spcAft>
              <a:buNone/>
            </a:pPr>
            <a:r>
              <a:rPr lang="en" sz="1000" u="sng">
                <a:solidFill>
                  <a:schemeClr val="hlink"/>
                </a:solidFill>
                <a:hlinkClick r:id="rId35"/>
              </a:rPr>
              <a:t>https://docs.google.com/document/d/1JXZWGzEvmnUrJIVcC0Q59UNoIRHdeIggrSjXfeuCu1Q/pub</a:t>
            </a:r>
            <a:endParaRPr sz="1000"/>
          </a:p>
          <a:p>
            <a:pPr indent="0" lvl="0" marL="0" rtl="0" algn="l">
              <a:spcBef>
                <a:spcPts val="0"/>
              </a:spcBef>
              <a:spcAft>
                <a:spcPts val="0"/>
              </a:spcAft>
              <a:buNone/>
            </a:pPr>
            <a:r>
              <a:rPr lang="en" sz="1000" u="sng">
                <a:solidFill>
                  <a:schemeClr val="hlink"/>
                </a:solidFill>
                <a:hlinkClick r:id="rId36"/>
              </a:rPr>
              <a:t>https://docs.google.com/document/d/1JXZWGzEvmnUrJIVcC0Q59UNoIRHdeIggrSjXfeuCu1Q/view</a:t>
            </a:r>
            <a:endParaRPr sz="1000"/>
          </a:p>
          <a:p>
            <a:pPr indent="0" lvl="0" marL="0" rtl="0" algn="l">
              <a:spcBef>
                <a:spcPts val="0"/>
              </a:spcBef>
              <a:spcAft>
                <a:spcPts val="0"/>
              </a:spcAft>
              <a:buNone/>
            </a:pPr>
            <a:r>
              <a:rPr lang="en" sz="1000" u="sng">
                <a:solidFill>
                  <a:schemeClr val="hlink"/>
                </a:solidFill>
                <a:hlinkClick r:id="rId37"/>
              </a:rPr>
              <a:t>https://docs.google.com/presentation/d/1Xjmb392ReOvfsLh6kJz1mEPrpsSjnfBpt4UDI3LL1Bg/edit?usp=sharing</a:t>
            </a:r>
            <a:endParaRPr sz="1000"/>
          </a:p>
          <a:p>
            <a:pPr indent="0" lvl="0" marL="0" rtl="0" algn="l">
              <a:spcBef>
                <a:spcPts val="0"/>
              </a:spcBef>
              <a:spcAft>
                <a:spcPts val="0"/>
              </a:spcAft>
              <a:buNone/>
            </a:pPr>
            <a:r>
              <a:rPr lang="en" sz="1000" u="sng">
                <a:solidFill>
                  <a:schemeClr val="hlink"/>
                </a:solidFill>
                <a:hlinkClick r:id="rId38"/>
              </a:rPr>
              <a:t>https://docs.google.com/presentation/d/1Xjmb392ReOvfsLh6kJz1mEPrpsSjnfBpt4UDI3LL1Bg/pub</a:t>
            </a:r>
            <a:endParaRPr sz="1000"/>
          </a:p>
          <a:p>
            <a:pPr indent="0" lvl="0" marL="0" rtl="0" algn="l">
              <a:spcBef>
                <a:spcPts val="0"/>
              </a:spcBef>
              <a:spcAft>
                <a:spcPts val="0"/>
              </a:spcAft>
              <a:buNone/>
            </a:pPr>
            <a:r>
              <a:rPr lang="en" sz="1000" u="sng">
                <a:solidFill>
                  <a:schemeClr val="hlink"/>
                </a:solidFill>
                <a:hlinkClick r:id="rId39"/>
              </a:rPr>
              <a:t>https://docs.google.com/presentation/d/1Xjmb392ReOvfsLh6kJz1mEPrpsSjnfBpt4UDI3LL1Bg/view</a:t>
            </a:r>
            <a:endParaRPr sz="1000"/>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SLIDES_API6172151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SLIDES_API6172151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SLIDES_API61721512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SLIDES_API61721512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Vogue Photobooth rental  West Hollywood,Vogue Photobooth rental  Santa Monica,Vogue Photobooth rental  Rosemead,Vogue Photobooth rental  Redondo Beach,Vogue Photobooth rental  Pasadena,Video photo booth rental Arcadia</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SLIDES_API61721512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SLIDES_API6172151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Vogue Photobooth rental  West Hollywood,Vogue Photobooth rental  Santa Monica,Vogue Photobooth rental  Rosemead,Vogue Photobooth rental  Redondo Beach,Vogue Photobooth rental  Pasadena,Video photo booth rental Arcadia</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SLIDES_API61721512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SLIDES_API6172151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 360 Video Booth Rental Los Angeles532 S Olive St, Los Angeles, CA 90013(562) 303-9926</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SLIDES_API61721512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SLIDES_API61721512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 360 Video Booth Rental Los Angeles532 S Olive St, Los Angeles, CA 90013(562) 303-9926</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SLIDES_API61721512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SLIDES_API61721512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SLIDES_API61721512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SLIDES_API61721512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SLIDES_API61721512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SLIDES_API61721512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Vogue Photobooth rental  West Hollywood,Vogue Photobooth rental  Santa Monica,Vogue Photobooth rental  Rosemead,Vogue Photobooth rental  Redondo Beach,Vogue Photobooth rental  Pasadena,Video photo booth rental Arcadia</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SLIDES_API61721512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SLIDES_API61721512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sites.google.com/view/videophotoboothalhambra/hom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hyperlink" Target="https://sites.google.com/view/videophotoboothalhambra/home" TargetMode="External"/><Relationship Id="rId4" Type="http://schemas.openxmlformats.org/officeDocument/2006/relationships/hyperlink" Target="http://www.youtube.com/watch?v=FPsGz17-j10" TargetMode="External"/><Relationship Id="rId5"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hyperlink" Target="https://sites.google.com/view/videophotoboothalhambra/home" TargetMode="External"/><Relationship Id="rId4" Type="http://schemas.openxmlformats.org/officeDocument/2006/relationships/hyperlink" Target="http://www.youtube.com/watch?v=EmCLBIu0R2I" TargetMode="External"/><Relationship Id="rId5"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hyperlink" Target="https://sites.google.com/view/videophotoboothalhambra/home" TargetMode="External"/><Relationship Id="rId4" Type="http://schemas.openxmlformats.org/officeDocument/2006/relationships/hyperlink" Target="http://www.youtube.com/watch?v=10hlB0RTfVM" TargetMode="External"/><Relationship Id="rId5"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hyperlink" Target="https://sites.google.com/view/videophotoboothalhambra/hom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hyperlink" Target="https://sites.google.com/view/videophotoboothalhambra/home" TargetMode="External"/><Relationship Id="rId4" Type="http://schemas.openxmlformats.org/officeDocument/2006/relationships/hyperlink" Target="http://www.youtube.com/watch?v=3pr93oJJCWA" TargetMode="External"/><Relationship Id="rId5"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hyperlink" Target="https://sites.google.com/view/videophotoboothalhambra/home" TargetMode="External"/><Relationship Id="rId4" Type="http://schemas.openxmlformats.org/officeDocument/2006/relationships/hyperlink" Target="http://www.youtube.com/watch?v=5gnQADYhIRQ" TargetMode="External"/><Relationship Id="rId5"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hyperlink" Target="https://sites.google.com/view/videophotoboothalhambra/home" TargetMode="External"/><Relationship Id="rId4" Type="http://schemas.openxmlformats.org/officeDocument/2006/relationships/hyperlink" Target="http://www.youtube.com/watch?v=4sl-157k1-A" TargetMode="External"/><Relationship Id="rId5"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hyperlink" Target="https://sites.google.com/view/videophotoboothalhambra/home" TargetMode="External"/><Relationship Id="rId4" Type="http://schemas.openxmlformats.org/officeDocument/2006/relationships/hyperlink" Target="http://www.youtube.com/watch?v=geK2sz4DlWc" TargetMode="External"/><Relationship Id="rId5"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hyperlink" Target="https://sites.google.com/view/videophotoboothalhambra/home" TargetMode="External"/><Relationship Id="rId4" Type="http://schemas.openxmlformats.org/officeDocument/2006/relationships/hyperlink" Target="http://www.youtube.com/watch?v=ZdUF-W8IZok" TargetMode="External"/><Relationship Id="rId5"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s://sites.google.com/view/viralvideoboothoc/home" TargetMode="Externa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s://sites.google.com/view/videophotoboothalhambra/hom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sites.google.com/view/videophotoboothalhambra/hom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sites.google.com/view/videophotoboothalhambra/home" TargetMode="External"/><Relationship Id="rId4" Type="http://schemas.openxmlformats.org/officeDocument/2006/relationships/hyperlink" Target="https://drive.google.com/drive/folders/1l6esjNY9AANfjphgiN3_lQcJ0_xiXjGG?usp=sharing" TargetMode="External"/><Relationship Id="rId5" Type="http://schemas.openxmlformats.org/officeDocument/2006/relationships/hyperlink" Target="https://drive.google.com/drive/folders/1ldz9C6UhijtTjm4NCqsClh9_QCsJyx5O?usp=sharing" TargetMode="External"/><Relationship Id="rId6" Type="http://schemas.openxmlformats.org/officeDocument/2006/relationships/hyperlink" Target="https://drive.google.com/drive/folders/1eDWkAYTS-hqa8peHU0ZgoFc_B1L_rn28?usp=sharing" TargetMode="External"/><Relationship Id="rId7" Type="http://schemas.openxmlformats.org/officeDocument/2006/relationships/hyperlink" Target="https://drive.google.com/drive/folders/1-t9uF4lbFAjHMOkFFByLo_NQdHxbE_9w?usp=sharing" TargetMode="External"/><Relationship Id="rId8" Type="http://schemas.openxmlformats.org/officeDocument/2006/relationships/hyperlink" Target="https://drive.google.com/drive/folders/10Ibh7UOzFiSZm0k9I1YiUK8MJaZSkyWl?usp=shari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hyperlink" Target="https://sites.google.com/view/videophotoboothalhambra/home" TargetMode="Externa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s://sites.google.com/view/videophotoboothalhambra/home" TargetMode="Externa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40" Type="http://schemas.openxmlformats.org/officeDocument/2006/relationships/hyperlink" Target="https://docs.google.com/presentation/d/1Xjmb392ReOvfsLh6kJz1mEPrpsSjnfBpt4UDI3LL1Bg/view" TargetMode="External"/><Relationship Id="rId20" Type="http://schemas.openxmlformats.org/officeDocument/2006/relationships/hyperlink" Target="https://docs.google.com/spreadsheets/d/1alm3-Pgytyk3Pzu9I-IFP47PZFt5AJWS3YeGc0icS4o/edit?usp=sharing" TargetMode="External"/><Relationship Id="rId22" Type="http://schemas.openxmlformats.org/officeDocument/2006/relationships/hyperlink" Target="https://docs.google.com/spreadsheets/d/1alm3-Pgytyk3Pzu9I-IFP47PZFt5AJWS3YeGc0icS4o/pubhtml" TargetMode="External"/><Relationship Id="rId21" Type="http://schemas.openxmlformats.org/officeDocument/2006/relationships/hyperlink" Target="https://docs.google.com/spreadsheet/pub?key=1alm3-Pgytyk3Pzu9I-IFP47PZFt5AJWS3YeGc0icS4o" TargetMode="External"/><Relationship Id="rId24" Type="http://schemas.openxmlformats.org/officeDocument/2006/relationships/hyperlink" Target="https://docs.google.com/spreadsheets/d/1alm3-Pgytyk3Pzu9I-IFP47PZFt5AJWS3YeGc0icS4o/view" TargetMode="External"/><Relationship Id="rId23" Type="http://schemas.openxmlformats.org/officeDocument/2006/relationships/hyperlink" Target="https://docs.google.com/spreadsheets/d/1alm3-Pgytyk3Pzu9I-IFP47PZFt5AJWS3YeGc0icS4o/pub" TargetMode="External"/><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s://sites.google.com/view/videophotoboothalhambra/home" TargetMode="External"/><Relationship Id="rId4" Type="http://schemas.openxmlformats.org/officeDocument/2006/relationships/hyperlink" Target="https://drive.google.com/drive/folders/1l6esjNY9AANfjphgiN3_lQcJ0_xiXjGG?usp=sharing" TargetMode="External"/><Relationship Id="rId9" Type="http://schemas.openxmlformats.org/officeDocument/2006/relationships/hyperlink" Target="https://drive.google.com/file/d/1ssRCGyk-k_0rRKES01KZMIwwJt12OTc0/view?usp=sharing" TargetMode="External"/><Relationship Id="rId26" Type="http://schemas.openxmlformats.org/officeDocument/2006/relationships/hyperlink" Target="https://docs.google.com/drawings/d/1u9cRdZHZfsJRvMZEhnvR_hUpXww7iuYRFtHKGglyyS0/edit?usp=sharing" TargetMode="External"/><Relationship Id="rId25" Type="http://schemas.openxmlformats.org/officeDocument/2006/relationships/hyperlink" Target="https://docs.google.com/forms/d/1VEaaWSsPJMBnWiExi_kAy4gd90sVMLa0VorByqDgpNg/edit?usp=sharing" TargetMode="External"/><Relationship Id="rId28" Type="http://schemas.openxmlformats.org/officeDocument/2006/relationships/hyperlink" Target="https://sites.google.com/view/viralvideoboothoc/home" TargetMode="External"/><Relationship Id="rId27" Type="http://schemas.openxmlformats.org/officeDocument/2006/relationships/hyperlink" Target="https://drive.google.com/file/d/1GRpEIVcvOVPf5rFNSRUqdWyOQxzVkXU8/view?usp=drivesdk" TargetMode="External"/><Relationship Id="rId5" Type="http://schemas.openxmlformats.org/officeDocument/2006/relationships/hyperlink" Target="https://drive.google.com/drive/folders/1ldz9C6UhijtTjm4NCqsClh9_QCsJyx5O?usp=sharing" TargetMode="External"/><Relationship Id="rId6" Type="http://schemas.openxmlformats.org/officeDocument/2006/relationships/hyperlink" Target="https://drive.google.com/drive/folders/1eDWkAYTS-hqa8peHU0ZgoFc_B1L_rn28?usp=sharing" TargetMode="External"/><Relationship Id="rId29" Type="http://schemas.openxmlformats.org/officeDocument/2006/relationships/hyperlink" Target="https://docs.google.com/document/d/1qTIMeAHAWACI43q54tzAR2vKEORZ_brVNHJ2lugnPhI/edit?usp=sharing" TargetMode="External"/><Relationship Id="rId7" Type="http://schemas.openxmlformats.org/officeDocument/2006/relationships/hyperlink" Target="https://drive.google.com/drive/folders/1-t9uF4lbFAjHMOkFFByLo_NQdHxbE_9w?usp=sharing" TargetMode="External"/><Relationship Id="rId8" Type="http://schemas.openxmlformats.org/officeDocument/2006/relationships/hyperlink" Target="https://drive.google.com/drive/folders/10Ibh7UOzFiSZm0k9I1YiUK8MJaZSkyWl?usp=sharing" TargetMode="External"/><Relationship Id="rId31" Type="http://schemas.openxmlformats.org/officeDocument/2006/relationships/hyperlink" Target="https://docs.google.com/document/d/1qTIMeAHAWACI43q54tzAR2vKEORZ_brVNHJ2lugnPhI/view" TargetMode="External"/><Relationship Id="rId30" Type="http://schemas.openxmlformats.org/officeDocument/2006/relationships/hyperlink" Target="https://docs.google.com/document/d/1qTIMeAHAWACI43q54tzAR2vKEORZ_brVNHJ2lugnPhI/pub" TargetMode="External"/><Relationship Id="rId11" Type="http://schemas.openxmlformats.org/officeDocument/2006/relationships/hyperlink" Target="https://drive.google.com/file/d/1SjFQsToUojRWHiPPGyCsKRlcm6ymXbol/view?usp=sharing" TargetMode="External"/><Relationship Id="rId33" Type="http://schemas.openxmlformats.org/officeDocument/2006/relationships/hyperlink" Target="https://docs.google.com/presentation/d/15Op7W5PfYQ_Af3UZf1-cyBbFvfTvZYGhtoKgzczeGJ8/pub" TargetMode="External"/><Relationship Id="rId10" Type="http://schemas.openxmlformats.org/officeDocument/2006/relationships/hyperlink" Target="https://drive.google.com/file/d/1mRo083xlweoZ-rvLRZ8pdonSy0VWu0-m/view?usp=sharing" TargetMode="External"/><Relationship Id="rId32" Type="http://schemas.openxmlformats.org/officeDocument/2006/relationships/hyperlink" Target="https://docs.google.com/presentation/d/15Op7W5PfYQ_Af3UZf1-cyBbFvfTvZYGhtoKgzczeGJ8/edit?usp=sharing" TargetMode="External"/><Relationship Id="rId13" Type="http://schemas.openxmlformats.org/officeDocument/2006/relationships/hyperlink" Target="https://drive.google.com/file/d/1_hNl2CPunku5q9GhzcI-RkGSf2UekPod/view?usp=sharing" TargetMode="External"/><Relationship Id="rId35" Type="http://schemas.openxmlformats.org/officeDocument/2006/relationships/hyperlink" Target="https://docs.google.com/document/d/1JXZWGzEvmnUrJIVcC0Q59UNoIRHdeIggrSjXfeuCu1Q/edit?usp=sharing" TargetMode="External"/><Relationship Id="rId12" Type="http://schemas.openxmlformats.org/officeDocument/2006/relationships/hyperlink" Target="https://drive.google.com/file/d/10K2BrU5lid8kcrDiKRGpr97HUv_amcYv/view?usp=sharing" TargetMode="External"/><Relationship Id="rId34" Type="http://schemas.openxmlformats.org/officeDocument/2006/relationships/hyperlink" Target="https://docs.google.com/presentation/d/15Op7W5PfYQ_Af3UZf1-cyBbFvfTvZYGhtoKgzczeGJ8/view" TargetMode="External"/><Relationship Id="rId15" Type="http://schemas.openxmlformats.org/officeDocument/2006/relationships/hyperlink" Target="https://drive.google.com/file/d/1m-1uVEeXcJevreG8TG2OMSnRT8oloX0r/view?usp=sharing" TargetMode="External"/><Relationship Id="rId37" Type="http://schemas.openxmlformats.org/officeDocument/2006/relationships/hyperlink" Target="https://docs.google.com/document/d/1JXZWGzEvmnUrJIVcC0Q59UNoIRHdeIggrSjXfeuCu1Q/view" TargetMode="External"/><Relationship Id="rId14" Type="http://schemas.openxmlformats.org/officeDocument/2006/relationships/hyperlink" Target="https://drive.google.com/file/d/1uoyU3epTTaqTeDOyVeC3BLj-Ye45wKOu/view?usp=sharing" TargetMode="External"/><Relationship Id="rId36" Type="http://schemas.openxmlformats.org/officeDocument/2006/relationships/hyperlink" Target="https://docs.google.com/document/d/1JXZWGzEvmnUrJIVcC0Q59UNoIRHdeIggrSjXfeuCu1Q/pub" TargetMode="External"/><Relationship Id="rId17" Type="http://schemas.openxmlformats.org/officeDocument/2006/relationships/hyperlink" Target="https://drive.google.com/file/d/1YbsJV0PWHF4pQ_CZQaVv1uiRB8wSn6VQ/view?usp=sharing" TargetMode="External"/><Relationship Id="rId39" Type="http://schemas.openxmlformats.org/officeDocument/2006/relationships/hyperlink" Target="https://docs.google.com/presentation/d/1Xjmb392ReOvfsLh6kJz1mEPrpsSjnfBpt4UDI3LL1Bg/pub" TargetMode="External"/><Relationship Id="rId16" Type="http://schemas.openxmlformats.org/officeDocument/2006/relationships/hyperlink" Target="https://drive.google.com/file/d/1eRaJTJTzdc6HFB3SrU3YZmKtiQDMggD-/view?usp=sharing" TargetMode="External"/><Relationship Id="rId38" Type="http://schemas.openxmlformats.org/officeDocument/2006/relationships/hyperlink" Target="https://docs.google.com/presentation/d/1Xjmb392ReOvfsLh6kJz1mEPrpsSjnfBpt4UDI3LL1Bg/edit?usp=sharing" TargetMode="External"/><Relationship Id="rId19" Type="http://schemas.openxmlformats.org/officeDocument/2006/relationships/hyperlink" Target="https://drive.google.com/file/d/1ILmxFPDy2-vSInMc9QE_O3hNgBpd0iRR/view?usp=sharing" TargetMode="External"/><Relationship Id="rId18" Type="http://schemas.openxmlformats.org/officeDocument/2006/relationships/hyperlink" Target="https://drive.google.com/file/d/1bbf-lTxrvzcrqzJE-gOqHfRLZHWWPGnH/view?usp=sharin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Vogue Photobooth rental  Santa Monica</a:t>
            </a:r>
            <a:endParaRPr b="1">
              <a:solidFill>
                <a:srgbClr val="A8D673"/>
              </a:solidFill>
              <a:latin typeface="Poppins"/>
              <a:ea typeface="Poppins"/>
              <a:cs typeface="Poppins"/>
              <a:sym typeface="Poppins"/>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https://sites.google.com/view/videophotoboothalhambra/home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Videos</a:t>
            </a:r>
            <a:endParaRPr b="1">
              <a:solidFill>
                <a:srgbClr val="A8D673"/>
              </a:solidFill>
              <a:latin typeface="Poppins"/>
              <a:ea typeface="Poppins"/>
              <a:cs typeface="Poppins"/>
              <a:sym typeface="Poppins"/>
            </a:endParaRPr>
          </a:p>
        </p:txBody>
      </p:sp>
      <p:sp>
        <p:nvSpPr>
          <p:cNvPr id="107" name="Google Shape;107;p2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YouTube videos we recommend watching!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3"/>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https://sites.google.com/view/videophotoboothalhambra/home</a:t>
            </a:r>
            <a:endParaRPr/>
          </a:p>
        </p:txBody>
      </p:sp>
      <p:pic>
        <p:nvPicPr>
          <p:cNvPr id="113" name="Google Shape;113;p23">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https://sites.google.com/view/videophotoboothalhambra/home</a:t>
            </a:r>
            <a:endParaRPr/>
          </a:p>
        </p:txBody>
      </p:sp>
      <p:pic>
        <p:nvPicPr>
          <p:cNvPr id="119" name="Google Shape;119;p24">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5"/>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https://sites.google.com/view/videophotoboothalhambra/home</a:t>
            </a:r>
            <a:endParaRPr/>
          </a:p>
        </p:txBody>
      </p:sp>
      <p:pic>
        <p:nvPicPr>
          <p:cNvPr id="125" name="Google Shape;125;p25">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6"/>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https://sites.google.com/view/videophotoboothalhambra/home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7"/>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https://sites.google.com/view/videophotoboothalhambra/home</a:t>
            </a:r>
            <a:endParaRPr/>
          </a:p>
        </p:txBody>
      </p:sp>
      <p:pic>
        <p:nvPicPr>
          <p:cNvPr id="136" name="Google Shape;136;p27">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8"/>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https://sites.google.com/view/videophotoboothalhambra/home</a:t>
            </a:r>
            <a:endParaRPr/>
          </a:p>
        </p:txBody>
      </p:sp>
      <p:pic>
        <p:nvPicPr>
          <p:cNvPr id="142" name="Google Shape;142;p28">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9"/>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https://sites.google.com/view/videophotoboothalhambra/home</a:t>
            </a:r>
            <a:endParaRPr/>
          </a:p>
        </p:txBody>
      </p:sp>
      <p:pic>
        <p:nvPicPr>
          <p:cNvPr id="148" name="Google Shape;148;p29">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3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https://sites.google.com/view/videophotoboothalhambra/home</a:t>
            </a:r>
            <a:endParaRPr/>
          </a:p>
        </p:txBody>
      </p:sp>
      <p:pic>
        <p:nvPicPr>
          <p:cNvPr id="154" name="Google Shape;154;p30">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1"/>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https://sites.google.com/view/videophotoboothalhambra/home</a:t>
            </a:r>
            <a:endParaRPr/>
          </a:p>
        </p:txBody>
      </p:sp>
      <p:pic>
        <p:nvPicPr>
          <p:cNvPr id="160" name="Google Shape;160;p31">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descr="360 photo booths are a hit with new product companies. Consumers can test out new footwear, fashion, and technology before turning around to share epic 360-degree moments with their followers. To be honest, because the 360 photo booth is such a novel and exciting experience, we could go on and on about it. The possibilities are truly infinite. The 360 Photo Booth is one of the hottest commodities on the market, and they book up quickly. So, whether you have an event or just want to hire a booth for you and your friends, you must contact us as soon as you pick your date. We'll answer all of your questions and show you how this incredible new technology works. But be warned: we'll definitely talk your ear off because we're so pleased about our new 360 photo booth rental. It's not because 360 photo booth rentals don't provide a lot of options. As usual, we get shiny object syndrome whenever we see something high-end and entirely technologically new. There's also a new 360-degree slow motion picture booth. And this time it's blowing our minds! If you've gone to a movie theater recently, you've probably seen the 360-degree photo booth function. It frequently manifests itself during a tense scene. Everything comes to a halt, and your eyes are taken in by a stunning 360-degree slow-motion picture of the scene.  A 360-degree photo booth rental in Los Angeles creates visually exciting and lifelike video recordings that will entice you to return to the scene again and again. And you truly have the impression of being in the center. A high-definition camera rotates around your subject, recording it and converting it into a shareable slow-motion video. Bring on the gifs! You don't have to wait for your 360 video because the results are given instantly to your guest's email. Does anybody really need an excuse to experiment with this cutting-edge technology?  We didn't think so, but if you're looking for an excuse, we'll have an event to legitimize your play time. Here are a few examples: Nothing beats the thrill of recording a sporting event. Perhaps a video in slow motion. Instead of yearbook images, consider this unique memory maker for your team. Weddings, bar mitzvahs, and graduations provide an excellent opportunity for him to capture a complete picture of his important day. You may literally advance events at any moment, ensuring that you don't miss a detail by traveling back in time. Imagine being able to capture a 360-degree video of Christmas with your family and friends. What if you could go back in time and revisit these lovely Christmas moments with your loved ones? &#10;" id="60" name="Google Shape;60;p14" title="Vogue Photobooth rental  Santa Monica">
            <a:hlinkClick r:id="rId3"/>
          </p:cNvPr>
          <p:cNvPicPr preferRelativeResize="0"/>
          <p:nvPr/>
        </p:nvPicPr>
        <p:blipFill>
          <a:blip r:embed="rId4">
            <a:alphaModFix/>
          </a:blip>
          <a:stretch>
            <a:fillRect/>
          </a:stretch>
        </p:blipFill>
        <p:spPr>
          <a:xfrm>
            <a:off x="691740" y="0"/>
            <a:ext cx="7760520"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Vogue Photobooth rental  Santa Monica</a:t>
            </a:r>
            <a:endParaRPr b="1">
              <a:solidFill>
                <a:srgbClr val="A8D673"/>
              </a:solidFill>
              <a:latin typeface="Poppins"/>
              <a:ea typeface="Poppins"/>
              <a:cs typeface="Poppins"/>
              <a:sym typeface="Poppins"/>
            </a:endParaRPr>
          </a:p>
        </p:txBody>
      </p:sp>
      <p:sp>
        <p:nvSpPr>
          <p:cNvPr id="166" name="Google Shape;166;p3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https://sites.google.com/view/videophotoboothalhambra/home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Vogue Photobooth rental  Santa Monica</a:t>
            </a:r>
            <a:endParaRPr b="1">
              <a:solidFill>
                <a:srgbClr val="A8D673"/>
              </a:solidFill>
              <a:latin typeface="Poppins"/>
              <a:ea typeface="Poppins"/>
              <a:cs typeface="Poppins"/>
              <a:sym typeface="Poppins"/>
            </a:endParaRPr>
          </a:p>
        </p:txBody>
      </p:sp>
      <p:sp>
        <p:nvSpPr>
          <p:cNvPr id="66" name="Google Shape;66;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t>360 photo booths are a hit with new product companies. Consumers can test out new footwear, fashion, and technology before turning around to share epic 360-degree moments with their followers. To be honest, because the 360 photo booth is such a novel and exciting experience, we could go on and on about it. The possibilities are truly infinite. The 360 Photo Booth is one of the hottest commodities on the market, and they book up quickly. So, whether you have an event or just want to hire a booth for you and your friends, you must contact us as soon as you pick your date. We'll answer all of your questions and show you how this incredible new technology works. But be warned: we'll definitely talk your ear off because we're so pleased about our new 360 photo booth rental. It's not because 360 photo booth rentals don't provide a lot of options. As usual, we get shiny object syndrome whenever we see something high-end and entirely technologically new. There's also a new 360-degree slow motion picture booth. And this time it's blowing our minds! If you've gone to a movie theater recently, you've probably seen the 360-degree photo booth function. It frequently manifests itself during a tense scene. Everything comes to a halt, and your eyes are taken in by a stunning 360-degree slow-motion picture of the scene.  A 360-degree photo booth rental in Los Angeles creates visually exciting and lifelike video recordings that will entice you to return to the scene again and again. And you truly have the impression of being in the center. A high-definition camera rotates around your subject, recording it and converting it into a shareable slow-motion video. Bring on the gifs! You don't have to wait for your 360 video because the results are given instantly to your guest's email. Does anybody really need an excuse to experiment with this cutting-edge technology?  We didn't think so, but if you're looking for an excuse, we'll have an event to legitimize your play time. Here are a few examples: Nothing beats the thrill of recording a sporting event. Perhaps a video in slow motion. Instead of yearbook images, consider this unique memory maker for your team. Weddings, bar mitzvahs, and graduations provide an excellent opportunity for him to capture a complete picture of his important day. You may literally advance events at any moment, ensuring that you don't miss a detail by traveling back in time. Imagine being able to capture a 360-degree video of Christmas with your family and friends. What if you could go back in time and revisit these lovely Christmas moments with your loved ones?</a:t>
            </a:r>
            <a:endParaRPr sz="800"/>
          </a:p>
          <a:p>
            <a:pPr indent="0" lvl="0" marL="0" rtl="0" algn="l">
              <a:spcBef>
                <a:spcPts val="0"/>
              </a:spcBef>
              <a:spcAft>
                <a:spcPts val="0"/>
              </a:spcAft>
              <a:buNone/>
            </a:pPr>
            <a:r>
              <a:rPr lang="en" sz="1000" u="sng">
                <a:solidFill>
                  <a:schemeClr val="hlink"/>
                </a:solidFill>
                <a:hlinkClick r:id="rId3"/>
              </a:rPr>
              <a:t>https://sites.google.com/view/videophotoboothalhambra/home</a:t>
            </a:r>
            <a:endParaRPr sz="1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Contact Information</a:t>
            </a:r>
            <a:endParaRPr b="1">
              <a:solidFill>
                <a:srgbClr val="A8D673"/>
              </a:solidFill>
              <a:latin typeface="Poppins"/>
              <a:ea typeface="Poppins"/>
              <a:cs typeface="Poppins"/>
              <a:sym typeface="Poppins"/>
            </a:endParaRPr>
          </a:p>
        </p:txBody>
      </p:sp>
      <p:sp>
        <p:nvSpPr>
          <p:cNvPr id="72" name="Google Shape;72;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Lucky Frog Photo Booth | 360 Video Booth Rental Los Angeles</a:t>
            </a:r>
            <a:endParaRPr sz="1000"/>
          </a:p>
          <a:p>
            <a:pPr indent="0" lvl="0" marL="0" rtl="0" algn="l">
              <a:spcBef>
                <a:spcPts val="0"/>
              </a:spcBef>
              <a:spcAft>
                <a:spcPts val="0"/>
              </a:spcAft>
              <a:buNone/>
            </a:pPr>
            <a:r>
              <a:rPr lang="en" sz="1000"/>
              <a:t>532 S Olive St, Los Angeles, CA 90013</a:t>
            </a:r>
            <a:endParaRPr sz="1000"/>
          </a:p>
          <a:p>
            <a:pPr indent="0" lvl="0" marL="0" rtl="0" algn="l">
              <a:spcBef>
                <a:spcPts val="0"/>
              </a:spcBef>
              <a:spcAft>
                <a:spcPts val="0"/>
              </a:spcAft>
              <a:buNone/>
            </a:pPr>
            <a:r>
              <a:rPr lang="en" sz="1000"/>
              <a:t>(562) 303-9926</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More info about us:</a:t>
            </a:r>
            <a:endParaRPr b="1">
              <a:solidFill>
                <a:srgbClr val="A8D673"/>
              </a:solidFill>
              <a:latin typeface="Poppins"/>
              <a:ea typeface="Poppins"/>
              <a:cs typeface="Poppins"/>
              <a:sym typeface="Poppins"/>
            </a:endParaRPr>
          </a:p>
        </p:txBody>
      </p:sp>
      <p:sp>
        <p:nvSpPr>
          <p:cNvPr id="78" name="Google Shape;78;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u="sng">
                <a:solidFill>
                  <a:schemeClr val="hlink"/>
                </a:solidFill>
                <a:hlinkClick r:id="rId3"/>
              </a:rPr>
              <a:t>Vogue Photobooth rental  West Hollywood</a:t>
            </a:r>
            <a:endParaRPr sz="800"/>
          </a:p>
          <a:p>
            <a:pPr indent="0" lvl="0" marL="0" rtl="0" algn="l">
              <a:spcBef>
                <a:spcPts val="0"/>
              </a:spcBef>
              <a:spcAft>
                <a:spcPts val="0"/>
              </a:spcAft>
              <a:buNone/>
            </a:pPr>
            <a:r>
              <a:rPr lang="en" sz="800" u="sng">
                <a:solidFill>
                  <a:schemeClr val="hlink"/>
                </a:solidFill>
                <a:hlinkClick r:id="rId4"/>
              </a:rPr>
              <a:t>Vogue Photobooth rental  Santa Monica</a:t>
            </a:r>
            <a:endParaRPr sz="800"/>
          </a:p>
          <a:p>
            <a:pPr indent="0" lvl="0" marL="0" rtl="0" algn="l">
              <a:spcBef>
                <a:spcPts val="0"/>
              </a:spcBef>
              <a:spcAft>
                <a:spcPts val="0"/>
              </a:spcAft>
              <a:buNone/>
            </a:pPr>
            <a:r>
              <a:rPr lang="en" sz="800" u="sng">
                <a:solidFill>
                  <a:schemeClr val="hlink"/>
                </a:solidFill>
                <a:hlinkClick r:id="rId5"/>
              </a:rPr>
              <a:t>Vogue Photobooth rental  Rosemead</a:t>
            </a:r>
            <a:endParaRPr sz="800"/>
          </a:p>
          <a:p>
            <a:pPr indent="0" lvl="0" marL="0" rtl="0" algn="l">
              <a:spcBef>
                <a:spcPts val="0"/>
              </a:spcBef>
              <a:spcAft>
                <a:spcPts val="0"/>
              </a:spcAft>
              <a:buNone/>
            </a:pPr>
            <a:r>
              <a:rPr lang="en" sz="800" u="sng">
                <a:solidFill>
                  <a:schemeClr val="hlink"/>
                </a:solidFill>
                <a:hlinkClick r:id="rId6"/>
              </a:rPr>
              <a:t>Vogue Photobooth rental  Redondo Beach</a:t>
            </a:r>
            <a:endParaRPr sz="800"/>
          </a:p>
          <a:p>
            <a:pPr indent="0" lvl="0" marL="0" rtl="0" algn="l">
              <a:spcBef>
                <a:spcPts val="0"/>
              </a:spcBef>
              <a:spcAft>
                <a:spcPts val="0"/>
              </a:spcAft>
              <a:buNone/>
            </a:pPr>
            <a:r>
              <a:rPr lang="en" sz="800" u="sng">
                <a:solidFill>
                  <a:schemeClr val="hlink"/>
                </a:solidFill>
                <a:hlinkClick r:id="rId7"/>
              </a:rPr>
              <a:t>Vogue Photobooth rental  Pasadena</a:t>
            </a:r>
            <a:endParaRPr sz="800"/>
          </a:p>
          <a:p>
            <a:pPr indent="0" lvl="0" marL="0" rtl="0" algn="l">
              <a:spcBef>
                <a:spcPts val="0"/>
              </a:spcBef>
              <a:spcAft>
                <a:spcPts val="0"/>
              </a:spcAft>
              <a:buNone/>
            </a:pPr>
            <a:r>
              <a:rPr lang="en" sz="800" u="sng">
                <a:solidFill>
                  <a:schemeClr val="hlink"/>
                </a:solidFill>
                <a:hlinkClick r:id="rId8"/>
              </a:rPr>
              <a:t>Video photo booth rental Arcadia</a:t>
            </a:r>
            <a:endParaRPr sz="800"/>
          </a:p>
          <a:p>
            <a:pPr indent="0" lvl="0" marL="0" rtl="0" algn="l">
              <a:spcBef>
                <a:spcPts val="0"/>
              </a:spcBef>
              <a:spcAft>
                <a:spcPts val="0"/>
              </a:spcAft>
              <a:buNone/>
            </a:pPr>
            <a:r>
              <a:t/>
            </a:r>
            <a:endParaRPr sz="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descr="360 photo booths are a hit with new product companies. Consumers can test out new footwear, fashion, and technology before turning around to share epic 360-degree moments with their followers. To be honest, because the 360 photo booth is such a novel and exciting experience, we could go on and on about it. The possibilities are truly infinite. The 360 Photo Booth is one of the hottest commodities on the market, and they book up quickly. So, whether you have an event or just want to hire a booth for you and your friends, you must contact us as soon as you pick your date. We'll answer all of your questions and show you how this incredible new technology works. But be warned: we'll definitely talk your ear off because we're so pleased about our new 360 photo booth rental. It's not because 360 photo booth rentals don't provide a lot of options. As usual, we get shiny object syndrome whenever we see something high-end and entirely technologically new. There's also a new 360-degree slow motion picture booth. And this time it's blowing our minds! If you've gone to a movie theater recently, you've probably seen the 360-degree photo booth function. It frequently manifests itself during a tense scene. Everything comes to a halt, and your eyes are taken in by a stunning 360-degree slow-motion picture of the scene.  A 360-degree photo booth rental in Los Angeles creates visually exciting and lifelike video recordings that will entice you to return to the scene again and again. And you truly have the impression of being in the center. A high-definition camera rotates around your subject, recording it and converting it into a shareable slow-motion video. Bring on the gifs! You don't have to wait for your 360 video because the results are given instantly to your guest's email. Does anybody really need an excuse to experiment with this cutting-edge technology?  We didn't think so, but if you're looking for an excuse, we'll have an event to legitimize your play time. Here are a few examples: Nothing beats the thrill of recording a sporting event. Perhaps a video in slow motion. Instead of yearbook images, consider this unique memory maker for your team. Weddings, bar mitzvahs, and graduations provide an excellent opportunity for him to capture a complete picture of his important day. You may literally advance events at any moment, ensuring that you don't miss a detail by traveling back in time. Imagine being able to capture a 360-degree video of Christmas with your family and friends. What if you could go back in time and revisit these lovely Christmas moments with your loved ones? &#10;" id="83" name="Google Shape;83;p18" title="Vogue Photobooth rental  Santa Monica">
            <a:hlinkClick r:id="rId3"/>
          </p:cNvPr>
          <p:cNvPicPr preferRelativeResize="0"/>
          <p:nvPr/>
        </p:nvPicPr>
        <p:blipFill>
          <a:blip r:embed="rId4">
            <a:alphaModFix/>
          </a:blip>
          <a:stretch>
            <a:fillRect/>
          </a:stretch>
        </p:blipFill>
        <p:spPr>
          <a:xfrm>
            <a:off x="1714500" y="666750"/>
            <a:ext cx="5715000" cy="3810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descr="360 photo booths are a hit with new product companies. Consumers can test out new footwear, fashion, and technology before turning around to share epic 360-degree moments with their followers. To be honest, because the 360 photo booth is such a novel and exciting experience, we could go on and on about it. The possibilities are truly infinite. The 360 Photo Booth is one of the hottest commodities on the market, and they book up quickly. So, whether you have an event or just want to hire a booth for you and your friends, you must contact us as soon as you pick your date. We'll answer all of your questions and show you how this incredible new technology works. But be warned: we'll definitely talk your ear off because we're so pleased about our new 360 photo booth rental. It's not because 360 photo booth rentals don't provide a lot of options. As usual, we get shiny object syndrome whenever we see something high-end and entirely technologically new. There's also a new 360-degree slow motion picture booth. And this time it's blowing our minds! If you've gone to a movie theater recently, you've probably seen the 360-degree photo booth function. It frequently manifests itself during a tense scene. Everything comes to a halt, and your eyes are taken in by a stunning 360-degree slow-motion picture of the scene.  A 360-degree photo booth rental in Los Angeles creates visually exciting and lifelike video recordings that will entice you to return to the scene again and again. And you truly have the impression of being in the center. A high-definition camera rotates around your subject, recording it and converting it into a shareable slow-motion video. Bring on the gifs! You don't have to wait for your 360 video because the results are given instantly to your guest's email. Does anybody really need an excuse to experiment with this cutting-edge technology?  We didn't think so, but if you're looking for an excuse, we'll have an event to legitimize your play time. Here are a few examples: Nothing beats the thrill of recording a sporting event. Perhaps a video in slow motion. Instead of yearbook images, consider this unique memory maker for your team. Weddings, bar mitzvahs, and graduations provide an excellent opportunity for him to capture a complete picture of his important day. You may literally advance events at any moment, ensuring that you don't miss a detail by traveling back in time. Imagine being able to capture a 360-degree video of Christmas with your family and friends. What if you could go back in time and revisit these lovely Christmas moments with your loved ones? &#10;" id="88" name="Google Shape;88;p19" title="Vogue Photobooth rental  Santa Monica">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0"/>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Links</a:t>
            </a:r>
            <a:endParaRPr b="1">
              <a:solidFill>
                <a:srgbClr val="A8D673"/>
              </a:solidFill>
              <a:latin typeface="Poppins"/>
              <a:ea typeface="Poppins"/>
              <a:cs typeface="Poppins"/>
              <a:sym typeface="Poppins"/>
            </a:endParaRPr>
          </a:p>
        </p:txBody>
      </p:sp>
      <p:sp>
        <p:nvSpPr>
          <p:cNvPr id="94" name="Google Shape;94;p20"/>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List of recommended resources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Please visit :</a:t>
            </a:r>
            <a:endParaRPr b="1">
              <a:solidFill>
                <a:srgbClr val="A8D673"/>
              </a:solidFill>
              <a:latin typeface="Poppins"/>
              <a:ea typeface="Poppins"/>
              <a:cs typeface="Poppins"/>
              <a:sym typeface="Poppins"/>
            </a:endParaRPr>
          </a:p>
        </p:txBody>
      </p:sp>
      <p:sp>
        <p:nvSpPr>
          <p:cNvPr id="100" name="Google Shape;100;p21"/>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3"/>
              </a:rPr>
              <a:t>target url</a:t>
            </a:r>
            <a:endParaRPr sz="700"/>
          </a:p>
          <a:p>
            <a:pPr indent="0" lvl="0" marL="0" rtl="0" algn="l">
              <a:lnSpc>
                <a:spcPct val="1000"/>
              </a:lnSpc>
              <a:spcBef>
                <a:spcPts val="1000"/>
              </a:spcBef>
              <a:spcAft>
                <a:spcPts val="0"/>
              </a:spcAft>
              <a:buNone/>
            </a:pPr>
            <a:r>
              <a:rPr lang="en" sz="700" u="sng">
                <a:solidFill>
                  <a:schemeClr val="hlink"/>
                </a:solidFill>
                <a:hlinkClick r:id="rId4"/>
              </a:rPr>
              <a:t>folder top</a:t>
            </a:r>
            <a:endParaRPr sz="700"/>
          </a:p>
          <a:p>
            <a:pPr indent="0" lvl="0" marL="0" rtl="0" algn="l">
              <a:lnSpc>
                <a:spcPct val="1000"/>
              </a:lnSpc>
              <a:spcBef>
                <a:spcPts val="1000"/>
              </a:spcBef>
              <a:spcAft>
                <a:spcPts val="0"/>
              </a:spcAft>
              <a:buNone/>
            </a:pPr>
            <a:r>
              <a:rPr lang="en" sz="700" u="sng">
                <a:solidFill>
                  <a:schemeClr val="hlink"/>
                </a:solidFill>
                <a:hlinkClick r:id="rId5"/>
              </a:rPr>
              <a:t>folder articles</a:t>
            </a:r>
            <a:endParaRPr sz="700"/>
          </a:p>
          <a:p>
            <a:pPr indent="0" lvl="0" marL="0" rtl="0" algn="l">
              <a:lnSpc>
                <a:spcPct val="1000"/>
              </a:lnSpc>
              <a:spcBef>
                <a:spcPts val="1000"/>
              </a:spcBef>
              <a:spcAft>
                <a:spcPts val="0"/>
              </a:spcAft>
              <a:buNone/>
            </a:pPr>
            <a:r>
              <a:rPr lang="en" sz="700" u="sng">
                <a:solidFill>
                  <a:schemeClr val="hlink"/>
                </a:solidFill>
                <a:hlinkClick r:id="rId6"/>
              </a:rPr>
              <a:t>folder photos</a:t>
            </a:r>
            <a:endParaRPr sz="700"/>
          </a:p>
          <a:p>
            <a:pPr indent="0" lvl="0" marL="0" rtl="0" algn="l">
              <a:lnSpc>
                <a:spcPct val="1000"/>
              </a:lnSpc>
              <a:spcBef>
                <a:spcPts val="1000"/>
              </a:spcBef>
              <a:spcAft>
                <a:spcPts val="0"/>
              </a:spcAft>
              <a:buNone/>
            </a:pPr>
            <a:r>
              <a:rPr lang="en" sz="700" u="sng">
                <a:solidFill>
                  <a:schemeClr val="hlink"/>
                </a:solidFill>
                <a:hlinkClick r:id="rId7"/>
              </a:rPr>
              <a:t>folder pdfs</a:t>
            </a:r>
            <a:endParaRPr sz="700"/>
          </a:p>
          <a:p>
            <a:pPr indent="0" lvl="0" marL="0" rtl="0" algn="l">
              <a:lnSpc>
                <a:spcPct val="1000"/>
              </a:lnSpc>
              <a:spcBef>
                <a:spcPts val="1000"/>
              </a:spcBef>
              <a:spcAft>
                <a:spcPts val="0"/>
              </a:spcAft>
              <a:buNone/>
            </a:pPr>
            <a:r>
              <a:rPr lang="en" sz="700" u="sng">
                <a:solidFill>
                  <a:schemeClr val="hlink"/>
                </a:solidFill>
                <a:hlinkClick r:id="rId8"/>
              </a:rPr>
              <a:t>folder slides</a:t>
            </a:r>
            <a:endParaRPr sz="700"/>
          </a:p>
          <a:p>
            <a:pPr indent="0" lvl="0" marL="0" rtl="0" algn="l">
              <a:lnSpc>
                <a:spcPct val="1000"/>
              </a:lnSpc>
              <a:spcBef>
                <a:spcPts val="1000"/>
              </a:spcBef>
              <a:spcAft>
                <a:spcPts val="0"/>
              </a:spcAft>
              <a:buNone/>
            </a:pPr>
            <a:r>
              <a:rPr lang="en" sz="700" u="sng">
                <a:solidFill>
                  <a:schemeClr val="hlink"/>
                </a:solidFill>
                <a:hlinkClick r:id="rId9"/>
              </a:rPr>
              <a:t>photo</a:t>
            </a:r>
            <a:endParaRPr sz="700"/>
          </a:p>
          <a:p>
            <a:pPr indent="0" lvl="0" marL="0" rtl="0" algn="l">
              <a:lnSpc>
                <a:spcPct val="1000"/>
              </a:lnSpc>
              <a:spcBef>
                <a:spcPts val="1000"/>
              </a:spcBef>
              <a:spcAft>
                <a:spcPts val="0"/>
              </a:spcAft>
              <a:buNone/>
            </a:pPr>
            <a:r>
              <a:rPr lang="en" sz="700" u="sng">
                <a:solidFill>
                  <a:schemeClr val="hlink"/>
                </a:solidFill>
                <a:hlinkClick r:id="rId10"/>
              </a:rPr>
              <a:t>photo</a:t>
            </a:r>
            <a:endParaRPr sz="700"/>
          </a:p>
          <a:p>
            <a:pPr indent="0" lvl="0" marL="0" rtl="0" algn="l">
              <a:lnSpc>
                <a:spcPct val="1000"/>
              </a:lnSpc>
              <a:spcBef>
                <a:spcPts val="1000"/>
              </a:spcBef>
              <a:spcAft>
                <a:spcPts val="0"/>
              </a:spcAft>
              <a:buNone/>
            </a:pPr>
            <a:r>
              <a:rPr lang="en" sz="700" u="sng">
                <a:solidFill>
                  <a:schemeClr val="hlink"/>
                </a:solidFill>
                <a:hlinkClick r:id="rId11"/>
              </a:rPr>
              <a:t>photo</a:t>
            </a:r>
            <a:endParaRPr sz="700"/>
          </a:p>
          <a:p>
            <a:pPr indent="0" lvl="0" marL="0" rtl="0" algn="l">
              <a:lnSpc>
                <a:spcPct val="1000"/>
              </a:lnSpc>
              <a:spcBef>
                <a:spcPts val="1000"/>
              </a:spcBef>
              <a:spcAft>
                <a:spcPts val="0"/>
              </a:spcAft>
              <a:buNone/>
            </a:pPr>
            <a:r>
              <a:rPr lang="en" sz="700" u="sng">
                <a:solidFill>
                  <a:schemeClr val="hlink"/>
                </a:solidFill>
                <a:hlinkClick r:id="rId12"/>
              </a:rPr>
              <a:t>photo</a:t>
            </a:r>
            <a:endParaRPr sz="700"/>
          </a:p>
          <a:p>
            <a:pPr indent="0" lvl="0" marL="0" rtl="0" algn="l">
              <a:lnSpc>
                <a:spcPct val="1000"/>
              </a:lnSpc>
              <a:spcBef>
                <a:spcPts val="1000"/>
              </a:spcBef>
              <a:spcAft>
                <a:spcPts val="0"/>
              </a:spcAft>
              <a:buNone/>
            </a:pPr>
            <a:r>
              <a:rPr lang="en" sz="700" u="sng">
                <a:solidFill>
                  <a:schemeClr val="hlink"/>
                </a:solidFill>
                <a:hlinkClick r:id="rId13"/>
              </a:rPr>
              <a:t>photo</a:t>
            </a:r>
            <a:endParaRPr sz="700"/>
          </a:p>
          <a:p>
            <a:pPr indent="0" lvl="0" marL="0" rtl="0" algn="l">
              <a:lnSpc>
                <a:spcPct val="1000"/>
              </a:lnSpc>
              <a:spcBef>
                <a:spcPts val="1000"/>
              </a:spcBef>
              <a:spcAft>
                <a:spcPts val="0"/>
              </a:spcAft>
              <a:buNone/>
            </a:pPr>
            <a:r>
              <a:rPr lang="en" sz="700" u="sng">
                <a:solidFill>
                  <a:schemeClr val="hlink"/>
                </a:solidFill>
                <a:hlinkClick r:id="rId14"/>
              </a:rPr>
              <a:t>photo</a:t>
            </a:r>
            <a:endParaRPr sz="700"/>
          </a:p>
          <a:p>
            <a:pPr indent="0" lvl="0" marL="0" rtl="0" algn="l">
              <a:lnSpc>
                <a:spcPct val="1000"/>
              </a:lnSpc>
              <a:spcBef>
                <a:spcPts val="1000"/>
              </a:spcBef>
              <a:spcAft>
                <a:spcPts val="0"/>
              </a:spcAft>
              <a:buNone/>
            </a:pPr>
            <a:r>
              <a:rPr lang="en" sz="700" u="sng">
                <a:solidFill>
                  <a:schemeClr val="hlink"/>
                </a:solidFill>
                <a:hlinkClick r:id="rId15"/>
              </a:rPr>
              <a:t>photo</a:t>
            </a:r>
            <a:endParaRPr sz="700"/>
          </a:p>
          <a:p>
            <a:pPr indent="0" lvl="0" marL="0" rtl="0" algn="l">
              <a:lnSpc>
                <a:spcPct val="1000"/>
              </a:lnSpc>
              <a:spcBef>
                <a:spcPts val="1000"/>
              </a:spcBef>
              <a:spcAft>
                <a:spcPts val="0"/>
              </a:spcAft>
              <a:buNone/>
            </a:pPr>
            <a:r>
              <a:rPr lang="en" sz="700" u="sng">
                <a:solidFill>
                  <a:schemeClr val="hlink"/>
                </a:solidFill>
                <a:hlinkClick r:id="rId16"/>
              </a:rPr>
              <a:t>photo</a:t>
            </a:r>
            <a:endParaRPr sz="700"/>
          </a:p>
          <a:p>
            <a:pPr indent="0" lvl="0" marL="0" rtl="0" algn="l">
              <a:lnSpc>
                <a:spcPct val="1000"/>
              </a:lnSpc>
              <a:spcBef>
                <a:spcPts val="1000"/>
              </a:spcBef>
              <a:spcAft>
                <a:spcPts val="0"/>
              </a:spcAft>
              <a:buNone/>
            </a:pPr>
            <a:r>
              <a:rPr lang="en" sz="700" u="sng">
                <a:solidFill>
                  <a:schemeClr val="hlink"/>
                </a:solidFill>
                <a:hlinkClick r:id="rId17"/>
              </a:rPr>
              <a:t>photo</a:t>
            </a:r>
            <a:endParaRPr sz="700"/>
          </a:p>
          <a:p>
            <a:pPr indent="0" lvl="0" marL="0" rtl="0" algn="l">
              <a:lnSpc>
                <a:spcPct val="1000"/>
              </a:lnSpc>
              <a:spcBef>
                <a:spcPts val="1000"/>
              </a:spcBef>
              <a:spcAft>
                <a:spcPts val="0"/>
              </a:spcAft>
              <a:buNone/>
            </a:pPr>
            <a:r>
              <a:rPr lang="en" sz="700" u="sng">
                <a:solidFill>
                  <a:schemeClr val="hlink"/>
                </a:solidFill>
                <a:hlinkClick r:id="rId18"/>
              </a:rPr>
              <a:t>photo</a:t>
            </a:r>
            <a:endParaRPr sz="700"/>
          </a:p>
          <a:p>
            <a:pPr indent="0" lvl="0" marL="0" rtl="0" algn="l">
              <a:lnSpc>
                <a:spcPct val="1000"/>
              </a:lnSpc>
              <a:spcBef>
                <a:spcPts val="1000"/>
              </a:spcBef>
              <a:spcAft>
                <a:spcPts val="0"/>
              </a:spcAft>
              <a:buNone/>
            </a:pPr>
            <a:r>
              <a:rPr lang="en" sz="700" u="sng">
                <a:solidFill>
                  <a:schemeClr val="hlink"/>
                </a:solidFill>
                <a:hlinkClick r:id="rId19"/>
              </a:rPr>
              <a:t>photo</a:t>
            </a:r>
            <a:endParaRPr sz="700"/>
          </a:p>
          <a:p>
            <a:pPr indent="0" lvl="0" marL="0" rtl="0" algn="l">
              <a:lnSpc>
                <a:spcPct val="1000"/>
              </a:lnSpc>
              <a:spcBef>
                <a:spcPts val="1000"/>
              </a:spcBef>
              <a:spcAft>
                <a:spcPts val="0"/>
              </a:spcAft>
              <a:buNone/>
            </a:pPr>
            <a:r>
              <a:rPr lang="en" sz="700" u="sng">
                <a:solidFill>
                  <a:schemeClr val="hlink"/>
                </a:solidFill>
                <a:hlinkClick r:id="rId20"/>
              </a:rPr>
              <a:t>spreadsheet</a:t>
            </a:r>
            <a:endParaRPr sz="700"/>
          </a:p>
          <a:p>
            <a:pPr indent="0" lvl="0" marL="0" rtl="0" algn="l">
              <a:lnSpc>
                <a:spcPct val="1000"/>
              </a:lnSpc>
              <a:spcBef>
                <a:spcPts val="1000"/>
              </a:spcBef>
              <a:spcAft>
                <a:spcPts val="0"/>
              </a:spcAft>
              <a:buNone/>
            </a:pPr>
            <a:r>
              <a:rPr lang="en" sz="700" u="sng">
                <a:solidFill>
                  <a:schemeClr val="hlink"/>
                </a:solidFill>
                <a:hlinkClick r:id="rId21"/>
              </a:rPr>
              <a:t>spreadsheet key</a:t>
            </a:r>
            <a:endParaRPr sz="700"/>
          </a:p>
          <a:p>
            <a:pPr indent="0" lvl="0" marL="0" rtl="0" algn="l">
              <a:lnSpc>
                <a:spcPct val="1000"/>
              </a:lnSpc>
              <a:spcBef>
                <a:spcPts val="1000"/>
              </a:spcBef>
              <a:spcAft>
                <a:spcPts val="0"/>
              </a:spcAft>
              <a:buNone/>
            </a:pPr>
            <a:r>
              <a:rPr lang="en" sz="700" u="sng">
                <a:solidFill>
                  <a:schemeClr val="hlink"/>
                </a:solidFill>
                <a:hlinkClick r:id="rId22"/>
              </a:rPr>
              <a:t>spreadsheet pubhtml</a:t>
            </a:r>
            <a:endParaRPr sz="700"/>
          </a:p>
          <a:p>
            <a:pPr indent="0" lvl="0" marL="0" rtl="0" algn="l">
              <a:lnSpc>
                <a:spcPct val="1000"/>
              </a:lnSpc>
              <a:spcBef>
                <a:spcPts val="1000"/>
              </a:spcBef>
              <a:spcAft>
                <a:spcPts val="0"/>
              </a:spcAft>
              <a:buNone/>
            </a:pPr>
            <a:r>
              <a:rPr lang="en" sz="700" u="sng">
                <a:solidFill>
                  <a:schemeClr val="hlink"/>
                </a:solidFill>
                <a:hlinkClick r:id="rId23"/>
              </a:rPr>
              <a:t>spreadsheet pub</a:t>
            </a:r>
            <a:endParaRPr sz="700"/>
          </a:p>
          <a:p>
            <a:pPr indent="0" lvl="0" marL="0" rtl="0" algn="l">
              <a:lnSpc>
                <a:spcPct val="1000"/>
              </a:lnSpc>
              <a:spcBef>
                <a:spcPts val="1000"/>
              </a:spcBef>
              <a:spcAft>
                <a:spcPts val="0"/>
              </a:spcAft>
              <a:buNone/>
            </a:pPr>
            <a:r>
              <a:rPr lang="en" sz="700" u="sng">
                <a:solidFill>
                  <a:schemeClr val="hlink"/>
                </a:solidFill>
                <a:hlinkClick r:id="rId24"/>
              </a:rPr>
              <a:t>spreadsheet view</a:t>
            </a:r>
            <a:endParaRPr sz="700"/>
          </a:p>
          <a:p>
            <a:pPr indent="0" lvl="0" marL="0" rtl="0" algn="l">
              <a:lnSpc>
                <a:spcPct val="1000"/>
              </a:lnSpc>
              <a:spcBef>
                <a:spcPts val="1000"/>
              </a:spcBef>
              <a:spcAft>
                <a:spcPts val="1000"/>
              </a:spcAft>
              <a:buNone/>
            </a:pPr>
            <a:r>
              <a:t/>
            </a:r>
            <a:endParaRPr/>
          </a:p>
        </p:txBody>
      </p:sp>
      <p:sp>
        <p:nvSpPr>
          <p:cNvPr id="101" name="Google Shape;101;p21"/>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25"/>
              </a:rPr>
              <a:t>form</a:t>
            </a:r>
            <a:endParaRPr sz="700"/>
          </a:p>
          <a:p>
            <a:pPr indent="0" lvl="0" marL="0" rtl="0" algn="l">
              <a:lnSpc>
                <a:spcPct val="1000"/>
              </a:lnSpc>
              <a:spcBef>
                <a:spcPts val="1000"/>
              </a:spcBef>
              <a:spcAft>
                <a:spcPts val="0"/>
              </a:spcAft>
              <a:buNone/>
            </a:pPr>
            <a:r>
              <a:rPr lang="en" sz="700" u="sng">
                <a:solidFill>
                  <a:schemeClr val="hlink"/>
                </a:solidFill>
                <a:hlinkClick r:id="rId26"/>
              </a:rPr>
              <a:t>drawing</a:t>
            </a:r>
            <a:endParaRPr sz="700"/>
          </a:p>
          <a:p>
            <a:pPr indent="0" lvl="0" marL="0" rtl="0" algn="l">
              <a:lnSpc>
                <a:spcPct val="1000"/>
              </a:lnSpc>
              <a:spcBef>
                <a:spcPts val="1000"/>
              </a:spcBef>
              <a:spcAft>
                <a:spcPts val="0"/>
              </a:spcAft>
              <a:buNone/>
            </a:pPr>
            <a:r>
              <a:rPr lang="en" sz="700" u="sng">
                <a:solidFill>
                  <a:schemeClr val="hlink"/>
                </a:solidFill>
                <a:hlinkClick r:id="rId27"/>
              </a:rPr>
              <a:t>image</a:t>
            </a:r>
            <a:endParaRPr sz="700"/>
          </a:p>
          <a:p>
            <a:pPr indent="0" lvl="0" marL="0" rtl="0" algn="l">
              <a:lnSpc>
                <a:spcPct val="1000"/>
              </a:lnSpc>
              <a:spcBef>
                <a:spcPts val="1000"/>
              </a:spcBef>
              <a:spcAft>
                <a:spcPts val="0"/>
              </a:spcAft>
              <a:buNone/>
            </a:pPr>
            <a:r>
              <a:rPr lang="en" sz="700" u="sng">
                <a:solidFill>
                  <a:schemeClr val="hlink"/>
                </a:solidFill>
                <a:hlinkClick r:id="rId28"/>
              </a:rPr>
              <a:t>image link</a:t>
            </a:r>
            <a:endParaRPr sz="700"/>
          </a:p>
          <a:p>
            <a:pPr indent="0" lvl="0" marL="0" rtl="0" algn="l">
              <a:lnSpc>
                <a:spcPct val="1000"/>
              </a:lnSpc>
              <a:spcBef>
                <a:spcPts val="1000"/>
              </a:spcBef>
              <a:spcAft>
                <a:spcPts val="0"/>
              </a:spcAft>
              <a:buNone/>
            </a:pPr>
            <a:r>
              <a:rPr lang="en" sz="700" u="sng">
                <a:solidFill>
                  <a:schemeClr val="hlink"/>
                </a:solidFill>
                <a:hlinkClick r:id="rId29"/>
              </a:rPr>
              <a:t>document</a:t>
            </a:r>
            <a:endParaRPr sz="700"/>
          </a:p>
          <a:p>
            <a:pPr indent="0" lvl="0" marL="0" rtl="0" algn="l">
              <a:lnSpc>
                <a:spcPct val="1000"/>
              </a:lnSpc>
              <a:spcBef>
                <a:spcPts val="1000"/>
              </a:spcBef>
              <a:spcAft>
                <a:spcPts val="0"/>
              </a:spcAft>
              <a:buNone/>
            </a:pPr>
            <a:r>
              <a:rPr lang="en" sz="700" u="sng">
                <a:solidFill>
                  <a:schemeClr val="hlink"/>
                </a:solidFill>
                <a:hlinkClick r:id="rId30"/>
              </a:rPr>
              <a:t>document pub</a:t>
            </a:r>
            <a:endParaRPr sz="700"/>
          </a:p>
          <a:p>
            <a:pPr indent="0" lvl="0" marL="0" rtl="0" algn="l">
              <a:lnSpc>
                <a:spcPct val="1000"/>
              </a:lnSpc>
              <a:spcBef>
                <a:spcPts val="1000"/>
              </a:spcBef>
              <a:spcAft>
                <a:spcPts val="0"/>
              </a:spcAft>
              <a:buNone/>
            </a:pPr>
            <a:r>
              <a:rPr lang="en" sz="700" u="sng">
                <a:solidFill>
                  <a:schemeClr val="hlink"/>
                </a:solidFill>
                <a:hlinkClick r:id="rId31"/>
              </a:rPr>
              <a:t>document view</a:t>
            </a:r>
            <a:endParaRPr sz="700"/>
          </a:p>
          <a:p>
            <a:pPr indent="0" lvl="0" marL="0" rtl="0" algn="l">
              <a:lnSpc>
                <a:spcPct val="1000"/>
              </a:lnSpc>
              <a:spcBef>
                <a:spcPts val="1000"/>
              </a:spcBef>
              <a:spcAft>
                <a:spcPts val="0"/>
              </a:spcAft>
              <a:buNone/>
            </a:pPr>
            <a:r>
              <a:rPr lang="en" sz="700" u="sng">
                <a:solidFill>
                  <a:schemeClr val="hlink"/>
                </a:solidFill>
                <a:hlinkClick r:id="rId32"/>
              </a:rPr>
              <a:t>presentation</a:t>
            </a:r>
            <a:endParaRPr sz="700"/>
          </a:p>
          <a:p>
            <a:pPr indent="0" lvl="0" marL="0" rtl="0" algn="l">
              <a:lnSpc>
                <a:spcPct val="1000"/>
              </a:lnSpc>
              <a:spcBef>
                <a:spcPts val="1000"/>
              </a:spcBef>
              <a:spcAft>
                <a:spcPts val="0"/>
              </a:spcAft>
              <a:buNone/>
            </a:pPr>
            <a:r>
              <a:rPr lang="en" sz="700" u="sng">
                <a:solidFill>
                  <a:schemeClr val="hlink"/>
                </a:solidFill>
                <a:hlinkClick r:id="rId33"/>
              </a:rPr>
              <a:t>presentation pub</a:t>
            </a:r>
            <a:endParaRPr sz="700"/>
          </a:p>
          <a:p>
            <a:pPr indent="0" lvl="0" marL="0" rtl="0" algn="l">
              <a:lnSpc>
                <a:spcPct val="1000"/>
              </a:lnSpc>
              <a:spcBef>
                <a:spcPts val="1000"/>
              </a:spcBef>
              <a:spcAft>
                <a:spcPts val="0"/>
              </a:spcAft>
              <a:buNone/>
            </a:pPr>
            <a:r>
              <a:rPr lang="en" sz="700" u="sng">
                <a:solidFill>
                  <a:schemeClr val="hlink"/>
                </a:solidFill>
                <a:hlinkClick r:id="rId34"/>
              </a:rPr>
              <a:t>presentation view</a:t>
            </a:r>
            <a:endParaRPr sz="700"/>
          </a:p>
          <a:p>
            <a:pPr indent="0" lvl="0" marL="0" rtl="0" algn="l">
              <a:lnSpc>
                <a:spcPct val="1000"/>
              </a:lnSpc>
              <a:spcBef>
                <a:spcPts val="1000"/>
              </a:spcBef>
              <a:spcAft>
                <a:spcPts val="0"/>
              </a:spcAft>
              <a:buNone/>
            </a:pPr>
            <a:r>
              <a:rPr lang="en" sz="700" u="sng">
                <a:solidFill>
                  <a:schemeClr val="hlink"/>
                </a:solidFill>
                <a:hlinkClick r:id="rId35"/>
              </a:rPr>
              <a:t>document</a:t>
            </a:r>
            <a:endParaRPr sz="700"/>
          </a:p>
          <a:p>
            <a:pPr indent="0" lvl="0" marL="0" rtl="0" algn="l">
              <a:lnSpc>
                <a:spcPct val="1000"/>
              </a:lnSpc>
              <a:spcBef>
                <a:spcPts val="1000"/>
              </a:spcBef>
              <a:spcAft>
                <a:spcPts val="0"/>
              </a:spcAft>
              <a:buNone/>
            </a:pPr>
            <a:r>
              <a:rPr lang="en" sz="700" u="sng">
                <a:solidFill>
                  <a:schemeClr val="hlink"/>
                </a:solidFill>
                <a:hlinkClick r:id="rId36"/>
              </a:rPr>
              <a:t>document pub</a:t>
            </a:r>
            <a:endParaRPr sz="700"/>
          </a:p>
          <a:p>
            <a:pPr indent="0" lvl="0" marL="0" rtl="0" algn="l">
              <a:lnSpc>
                <a:spcPct val="1000"/>
              </a:lnSpc>
              <a:spcBef>
                <a:spcPts val="1000"/>
              </a:spcBef>
              <a:spcAft>
                <a:spcPts val="0"/>
              </a:spcAft>
              <a:buNone/>
            </a:pPr>
            <a:r>
              <a:rPr lang="en" sz="700" u="sng">
                <a:solidFill>
                  <a:schemeClr val="hlink"/>
                </a:solidFill>
                <a:hlinkClick r:id="rId37"/>
              </a:rPr>
              <a:t>document view</a:t>
            </a:r>
            <a:endParaRPr sz="700"/>
          </a:p>
          <a:p>
            <a:pPr indent="0" lvl="0" marL="0" rtl="0" algn="l">
              <a:lnSpc>
                <a:spcPct val="1000"/>
              </a:lnSpc>
              <a:spcBef>
                <a:spcPts val="1000"/>
              </a:spcBef>
              <a:spcAft>
                <a:spcPts val="0"/>
              </a:spcAft>
              <a:buNone/>
            </a:pPr>
            <a:r>
              <a:rPr lang="en" sz="700" u="sng">
                <a:solidFill>
                  <a:schemeClr val="hlink"/>
                </a:solidFill>
                <a:hlinkClick r:id="rId38"/>
              </a:rPr>
              <a:t>presentation</a:t>
            </a:r>
            <a:endParaRPr sz="700"/>
          </a:p>
          <a:p>
            <a:pPr indent="0" lvl="0" marL="0" rtl="0" algn="l">
              <a:lnSpc>
                <a:spcPct val="1000"/>
              </a:lnSpc>
              <a:spcBef>
                <a:spcPts val="1000"/>
              </a:spcBef>
              <a:spcAft>
                <a:spcPts val="0"/>
              </a:spcAft>
              <a:buNone/>
            </a:pPr>
            <a:r>
              <a:rPr lang="en" sz="700" u="sng">
                <a:solidFill>
                  <a:schemeClr val="hlink"/>
                </a:solidFill>
                <a:hlinkClick r:id="rId39"/>
              </a:rPr>
              <a:t>presentation pub</a:t>
            </a:r>
            <a:endParaRPr sz="700"/>
          </a:p>
          <a:p>
            <a:pPr indent="0" lvl="0" marL="0" rtl="0" algn="l">
              <a:lnSpc>
                <a:spcPct val="1000"/>
              </a:lnSpc>
              <a:spcBef>
                <a:spcPts val="1000"/>
              </a:spcBef>
              <a:spcAft>
                <a:spcPts val="0"/>
              </a:spcAft>
              <a:buNone/>
            </a:pPr>
            <a:r>
              <a:rPr lang="en" sz="700" u="sng">
                <a:solidFill>
                  <a:schemeClr val="hlink"/>
                </a:solidFill>
                <a:hlinkClick r:id="rId40"/>
              </a:rPr>
              <a:t>presentation view</a:t>
            </a:r>
            <a:endParaRPr sz="700"/>
          </a:p>
          <a:p>
            <a:pPr indent="0" lvl="0" marL="0" rtl="0" algn="l">
              <a:lnSpc>
                <a:spcPct val="1000"/>
              </a:lnSpc>
              <a:spcBef>
                <a:spcPts val="1000"/>
              </a:spcBef>
              <a:spcAft>
                <a:spcPts val="10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